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33" r:id="rId13"/>
    <p:sldId id="334" r:id="rId14"/>
    <p:sldId id="266" r:id="rId15"/>
    <p:sldId id="335" r:id="rId16"/>
    <p:sldId id="336" r:id="rId17"/>
    <p:sldId id="337" r:id="rId18"/>
    <p:sldId id="338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339" r:id="rId47"/>
    <p:sldId id="288" r:id="rId48"/>
    <p:sldId id="289" r:id="rId49"/>
    <p:sldId id="320" r:id="rId50"/>
    <p:sldId id="274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/>
  </p:cmAuthor>
  <p:cmAuthor id="2" name="Rose Malcolm" initials="RM [2]" lastIdx="7" clrIdx="1">
    <p:extLst/>
  </p:cmAuthor>
  <p:cmAuthor id="3" name="Ramesh Sannareddy" initials="RS" lastIdx="7" clrIdx="2">
    <p:extLst/>
  </p:cmAuthor>
  <p:cmAuthor id="4" name="UPKAR LIDDER" initials="UL" lastIdx="2" clrIdx="3"/>
  <p:cmAuthor id="5" name="Leon Katsnelson" initials="LK" lastIdx="21" clrIdx="4">
    <p:extLst/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32"/>
    <p:restoredTop sz="85224"/>
  </p:normalViewPr>
  <p:slideViewPr>
    <p:cSldViewPr snapToGrid="0" snapToObjects="1">
      <p:cViewPr>
        <p:scale>
          <a:sx n="110" d="100"/>
          <a:sy n="110" d="100"/>
        </p:scale>
        <p:origin x="792" y="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notesMaster" Target="notesMasters/notesMaster1.xml"/><Relationship Id="rId54" Type="http://schemas.openxmlformats.org/officeDocument/2006/relationships/handoutMaster" Target="handoutMasters/handoutMaster1.xml"/><Relationship Id="rId55" Type="http://schemas.openxmlformats.org/officeDocument/2006/relationships/commentAuthors" Target="commentAuthors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60" Type="http://schemas.microsoft.com/office/2016/11/relationships/changesInfo" Target="changesInfos/changesInfo1.xml"/><Relationship Id="rId61" Type="http://schemas.microsoft.com/office/2015/10/relationships/revisionInfo" Target="revisionInfo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6D19F5-F038-9744-A7FD-57B17866B556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AB9231DD-6AB6-7A4B-B85E-67B9272E8936}">
      <dgm:prSet phldrT="[Text]"/>
      <dgm:spPr/>
      <dgm:t>
        <a:bodyPr/>
        <a:lstStyle/>
        <a:p>
          <a:r>
            <a:rPr lang="en-US" dirty="0" smtClean="0"/>
            <a:t>Send Get Request to SpaceX API Website</a:t>
          </a:r>
          <a:endParaRPr lang="en-US" dirty="0"/>
        </a:p>
      </dgm:t>
    </dgm:pt>
    <dgm:pt modelId="{CC6B9AA6-2C42-5D44-B9C1-BF960FA99C19}" type="parTrans" cxnId="{C22E1FBD-82C6-F845-AA5F-6819B1354B9D}">
      <dgm:prSet/>
      <dgm:spPr/>
      <dgm:t>
        <a:bodyPr/>
        <a:lstStyle/>
        <a:p>
          <a:endParaRPr lang="en-US"/>
        </a:p>
      </dgm:t>
    </dgm:pt>
    <dgm:pt modelId="{0E2245C5-8234-D94D-A74E-5F06A7729158}" type="sibTrans" cxnId="{C22E1FBD-82C6-F845-AA5F-6819B1354B9D}">
      <dgm:prSet/>
      <dgm:spPr/>
      <dgm:t>
        <a:bodyPr/>
        <a:lstStyle/>
        <a:p>
          <a:endParaRPr lang="en-US"/>
        </a:p>
      </dgm:t>
    </dgm:pt>
    <dgm:pt modelId="{74DC5FF8-C8FE-234A-985A-DC86FC07A67C}">
      <dgm:prSet phldrT="[Text]"/>
      <dgm:spPr/>
      <dgm:t>
        <a:bodyPr/>
        <a:lstStyle/>
        <a:p>
          <a:r>
            <a:rPr lang="en-US" dirty="0" smtClean="0"/>
            <a:t>Extract Core Data, Launch Site Data, Payload Data, Booster Versions</a:t>
          </a:r>
          <a:endParaRPr lang="en-US" dirty="0"/>
        </a:p>
      </dgm:t>
    </dgm:pt>
    <dgm:pt modelId="{55D1CA11-63CC-C74D-A3B5-530C340449D2}" type="parTrans" cxnId="{B334C1D0-7254-5B40-A816-AD2D44180FF6}">
      <dgm:prSet/>
      <dgm:spPr/>
      <dgm:t>
        <a:bodyPr/>
        <a:lstStyle/>
        <a:p>
          <a:endParaRPr lang="en-US"/>
        </a:p>
      </dgm:t>
    </dgm:pt>
    <dgm:pt modelId="{D225A8EE-5B9D-2F4D-A69F-CAC85216BD51}" type="sibTrans" cxnId="{B334C1D0-7254-5B40-A816-AD2D44180FF6}">
      <dgm:prSet/>
      <dgm:spPr/>
      <dgm:t>
        <a:bodyPr/>
        <a:lstStyle/>
        <a:p>
          <a:endParaRPr lang="en-US"/>
        </a:p>
      </dgm:t>
    </dgm:pt>
    <dgm:pt modelId="{5B00E5D2-71D6-0A46-AD4C-4D09363E12DC}">
      <dgm:prSet phldrT="[Text]"/>
      <dgm:spPr/>
      <dgm:t>
        <a:bodyPr/>
        <a:lstStyle/>
        <a:p>
          <a:r>
            <a:rPr lang="en-US" dirty="0" smtClean="0"/>
            <a:t>Filter for Falcon 9 Data</a:t>
          </a:r>
          <a:endParaRPr lang="en-US" dirty="0"/>
        </a:p>
      </dgm:t>
    </dgm:pt>
    <dgm:pt modelId="{0B092AA3-128B-3F4E-A0E8-C8C25E2DAB3D}" type="parTrans" cxnId="{E1A033B0-559D-B648-93A4-6BAF93C8503F}">
      <dgm:prSet/>
      <dgm:spPr/>
      <dgm:t>
        <a:bodyPr/>
        <a:lstStyle/>
        <a:p>
          <a:endParaRPr lang="en-US"/>
        </a:p>
      </dgm:t>
    </dgm:pt>
    <dgm:pt modelId="{952EE25B-EF09-4B4C-AE35-EB3291656009}" type="sibTrans" cxnId="{E1A033B0-559D-B648-93A4-6BAF93C8503F}">
      <dgm:prSet/>
      <dgm:spPr/>
      <dgm:t>
        <a:bodyPr/>
        <a:lstStyle/>
        <a:p>
          <a:endParaRPr lang="en-US"/>
        </a:p>
      </dgm:t>
    </dgm:pt>
    <dgm:pt modelId="{C44BBDF8-1B2E-9B4B-AF1E-F5D237B6B22A}">
      <dgm:prSet phldrT="[Text]"/>
      <dgm:spPr/>
      <dgm:t>
        <a:bodyPr/>
        <a:lstStyle/>
        <a:p>
          <a:r>
            <a:rPr lang="en-US" dirty="0" smtClean="0"/>
            <a:t>Parse Data into Pandas </a:t>
          </a:r>
          <a:r>
            <a:rPr lang="en-US" dirty="0" err="1" smtClean="0"/>
            <a:t>Dataframe</a:t>
          </a:r>
          <a:endParaRPr lang="en-US" dirty="0"/>
        </a:p>
      </dgm:t>
    </dgm:pt>
    <dgm:pt modelId="{57802211-3979-A541-98EA-F70B36971946}" type="parTrans" cxnId="{CD3CEE1D-3E2C-A742-8870-AA0079B1FF44}">
      <dgm:prSet/>
      <dgm:spPr/>
      <dgm:t>
        <a:bodyPr/>
        <a:lstStyle/>
        <a:p>
          <a:endParaRPr lang="en-US"/>
        </a:p>
      </dgm:t>
    </dgm:pt>
    <dgm:pt modelId="{4FB039A8-6B5E-2247-B397-FEF432A0AAA9}" type="sibTrans" cxnId="{CD3CEE1D-3E2C-A742-8870-AA0079B1FF44}">
      <dgm:prSet/>
      <dgm:spPr/>
      <dgm:t>
        <a:bodyPr/>
        <a:lstStyle/>
        <a:p>
          <a:endParaRPr lang="en-US"/>
        </a:p>
      </dgm:t>
    </dgm:pt>
    <dgm:pt modelId="{E2CEA54B-5BDB-5343-9EE0-199E3E3FFAE3}" type="pres">
      <dgm:prSet presAssocID="{716D19F5-F038-9744-A7FD-57B17866B556}" presName="Name0" presStyleCnt="0">
        <dgm:presLayoutVars>
          <dgm:dir/>
          <dgm:resizeHandles val="exact"/>
        </dgm:presLayoutVars>
      </dgm:prSet>
      <dgm:spPr/>
    </dgm:pt>
    <dgm:pt modelId="{87FF7030-E2FA-054B-B345-53FBE6B44F25}" type="pres">
      <dgm:prSet presAssocID="{AB9231DD-6AB6-7A4B-B85E-67B9272E893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CFC402-4880-B84A-A444-FEBEA72A22A6}" type="pres">
      <dgm:prSet presAssocID="{0E2245C5-8234-D94D-A74E-5F06A7729158}" presName="sibTrans" presStyleLbl="sibTrans2D1" presStyleIdx="0" presStyleCnt="3"/>
      <dgm:spPr/>
      <dgm:t>
        <a:bodyPr/>
        <a:lstStyle/>
        <a:p>
          <a:endParaRPr lang="en-US"/>
        </a:p>
      </dgm:t>
    </dgm:pt>
    <dgm:pt modelId="{C4433F82-65C6-6446-A4F8-631A92E916FB}" type="pres">
      <dgm:prSet presAssocID="{0E2245C5-8234-D94D-A74E-5F06A7729158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F70C3EA7-4FA7-C549-85B5-88D2FC45B5D7}" type="pres">
      <dgm:prSet presAssocID="{C44BBDF8-1B2E-9B4B-AF1E-F5D237B6B22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9B5961-0932-AB42-BCF4-330E289B9F5C}" type="pres">
      <dgm:prSet presAssocID="{4FB039A8-6B5E-2247-B397-FEF432A0AAA9}" presName="sibTrans" presStyleLbl="sibTrans2D1" presStyleIdx="1" presStyleCnt="3"/>
      <dgm:spPr/>
      <dgm:t>
        <a:bodyPr/>
        <a:lstStyle/>
        <a:p>
          <a:endParaRPr lang="en-US"/>
        </a:p>
      </dgm:t>
    </dgm:pt>
    <dgm:pt modelId="{45A8CDEA-EB4E-6F42-8911-53DE24AAB9F0}" type="pres">
      <dgm:prSet presAssocID="{4FB039A8-6B5E-2247-B397-FEF432A0AAA9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0B07337F-069B-9F4E-860E-AC43B2BF2CE3}" type="pres">
      <dgm:prSet presAssocID="{74DC5FF8-C8FE-234A-985A-DC86FC07A67C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4B121C-1264-794F-AB61-6BAE25964D1D}" type="pres">
      <dgm:prSet presAssocID="{D225A8EE-5B9D-2F4D-A69F-CAC85216BD51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7A3E877-0AD5-7F4E-8C14-F3BCAFCC979E}" type="pres">
      <dgm:prSet presAssocID="{D225A8EE-5B9D-2F4D-A69F-CAC85216BD51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F052E659-713D-9548-A951-23CDF33124FC}" type="pres">
      <dgm:prSet presAssocID="{5B00E5D2-71D6-0A46-AD4C-4D09363E12D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D3CEE1D-3E2C-A742-8870-AA0079B1FF44}" srcId="{716D19F5-F038-9744-A7FD-57B17866B556}" destId="{C44BBDF8-1B2E-9B4B-AF1E-F5D237B6B22A}" srcOrd="1" destOrd="0" parTransId="{57802211-3979-A541-98EA-F70B36971946}" sibTransId="{4FB039A8-6B5E-2247-B397-FEF432A0AAA9}"/>
    <dgm:cxn modelId="{2E78A586-5A7F-6C48-B201-801F6A8CB65A}" type="presOf" srcId="{0E2245C5-8234-D94D-A74E-5F06A7729158}" destId="{C4433F82-65C6-6446-A4F8-631A92E916FB}" srcOrd="1" destOrd="0" presId="urn:microsoft.com/office/officeart/2005/8/layout/process1"/>
    <dgm:cxn modelId="{60AE6BCB-9628-674B-B4CF-75BFE0342149}" type="presOf" srcId="{4FB039A8-6B5E-2247-B397-FEF432A0AAA9}" destId="{649B5961-0932-AB42-BCF4-330E289B9F5C}" srcOrd="0" destOrd="0" presId="urn:microsoft.com/office/officeart/2005/8/layout/process1"/>
    <dgm:cxn modelId="{2E08DE0B-4C90-934D-AB64-8189E2D4817A}" type="presOf" srcId="{D225A8EE-5B9D-2F4D-A69F-CAC85216BD51}" destId="{1F4B121C-1264-794F-AB61-6BAE25964D1D}" srcOrd="0" destOrd="0" presId="urn:microsoft.com/office/officeart/2005/8/layout/process1"/>
    <dgm:cxn modelId="{B2F68C51-124D-EB49-9897-382C80818AE4}" type="presOf" srcId="{0E2245C5-8234-D94D-A74E-5F06A7729158}" destId="{EACFC402-4880-B84A-A444-FEBEA72A22A6}" srcOrd="0" destOrd="0" presId="urn:microsoft.com/office/officeart/2005/8/layout/process1"/>
    <dgm:cxn modelId="{C22E1FBD-82C6-F845-AA5F-6819B1354B9D}" srcId="{716D19F5-F038-9744-A7FD-57B17866B556}" destId="{AB9231DD-6AB6-7A4B-B85E-67B9272E8936}" srcOrd="0" destOrd="0" parTransId="{CC6B9AA6-2C42-5D44-B9C1-BF960FA99C19}" sibTransId="{0E2245C5-8234-D94D-A74E-5F06A7729158}"/>
    <dgm:cxn modelId="{6808E594-AB5D-CA49-A14E-9D7A64D4E370}" type="presOf" srcId="{74DC5FF8-C8FE-234A-985A-DC86FC07A67C}" destId="{0B07337F-069B-9F4E-860E-AC43B2BF2CE3}" srcOrd="0" destOrd="0" presId="urn:microsoft.com/office/officeart/2005/8/layout/process1"/>
    <dgm:cxn modelId="{37FC012F-A4B3-594C-950E-65754F64DD40}" type="presOf" srcId="{5B00E5D2-71D6-0A46-AD4C-4D09363E12DC}" destId="{F052E659-713D-9548-A951-23CDF33124FC}" srcOrd="0" destOrd="0" presId="urn:microsoft.com/office/officeart/2005/8/layout/process1"/>
    <dgm:cxn modelId="{B334C1D0-7254-5B40-A816-AD2D44180FF6}" srcId="{716D19F5-F038-9744-A7FD-57B17866B556}" destId="{74DC5FF8-C8FE-234A-985A-DC86FC07A67C}" srcOrd="2" destOrd="0" parTransId="{55D1CA11-63CC-C74D-A3B5-530C340449D2}" sibTransId="{D225A8EE-5B9D-2F4D-A69F-CAC85216BD51}"/>
    <dgm:cxn modelId="{ED1C8BC3-1D10-6D4A-AB13-0DBB6EA15CBB}" type="presOf" srcId="{C44BBDF8-1B2E-9B4B-AF1E-F5D237B6B22A}" destId="{F70C3EA7-4FA7-C549-85B5-88D2FC45B5D7}" srcOrd="0" destOrd="0" presId="urn:microsoft.com/office/officeart/2005/8/layout/process1"/>
    <dgm:cxn modelId="{F3F57D24-A6EC-3548-AAFD-6F0B26F99824}" type="presOf" srcId="{AB9231DD-6AB6-7A4B-B85E-67B9272E8936}" destId="{87FF7030-E2FA-054B-B345-53FBE6B44F25}" srcOrd="0" destOrd="0" presId="urn:microsoft.com/office/officeart/2005/8/layout/process1"/>
    <dgm:cxn modelId="{4BBFDCD9-D137-DD4D-BFB4-0FA0BBE8B247}" type="presOf" srcId="{D225A8EE-5B9D-2F4D-A69F-CAC85216BD51}" destId="{D7A3E877-0AD5-7F4E-8C14-F3BCAFCC979E}" srcOrd="1" destOrd="0" presId="urn:microsoft.com/office/officeart/2005/8/layout/process1"/>
    <dgm:cxn modelId="{E1A033B0-559D-B648-93A4-6BAF93C8503F}" srcId="{716D19F5-F038-9744-A7FD-57B17866B556}" destId="{5B00E5D2-71D6-0A46-AD4C-4D09363E12DC}" srcOrd="3" destOrd="0" parTransId="{0B092AA3-128B-3F4E-A0E8-C8C25E2DAB3D}" sibTransId="{952EE25B-EF09-4B4C-AE35-EB3291656009}"/>
    <dgm:cxn modelId="{742975AD-C6F8-3D4C-B395-71A15BADB25B}" type="presOf" srcId="{4FB039A8-6B5E-2247-B397-FEF432A0AAA9}" destId="{45A8CDEA-EB4E-6F42-8911-53DE24AAB9F0}" srcOrd="1" destOrd="0" presId="urn:microsoft.com/office/officeart/2005/8/layout/process1"/>
    <dgm:cxn modelId="{9B746E59-B2BE-9843-A3C0-660F812A9560}" type="presOf" srcId="{716D19F5-F038-9744-A7FD-57B17866B556}" destId="{E2CEA54B-5BDB-5343-9EE0-199E3E3FFAE3}" srcOrd="0" destOrd="0" presId="urn:microsoft.com/office/officeart/2005/8/layout/process1"/>
    <dgm:cxn modelId="{2CD0B78A-83E0-E446-AFB3-1598F5BCBC0A}" type="presParOf" srcId="{E2CEA54B-5BDB-5343-9EE0-199E3E3FFAE3}" destId="{87FF7030-E2FA-054B-B345-53FBE6B44F25}" srcOrd="0" destOrd="0" presId="urn:microsoft.com/office/officeart/2005/8/layout/process1"/>
    <dgm:cxn modelId="{D667D7E1-5671-5240-9563-537422934B83}" type="presParOf" srcId="{E2CEA54B-5BDB-5343-9EE0-199E3E3FFAE3}" destId="{EACFC402-4880-B84A-A444-FEBEA72A22A6}" srcOrd="1" destOrd="0" presId="urn:microsoft.com/office/officeart/2005/8/layout/process1"/>
    <dgm:cxn modelId="{0E29670D-3232-BC44-8781-638351CAFBFB}" type="presParOf" srcId="{EACFC402-4880-B84A-A444-FEBEA72A22A6}" destId="{C4433F82-65C6-6446-A4F8-631A92E916FB}" srcOrd="0" destOrd="0" presId="urn:microsoft.com/office/officeart/2005/8/layout/process1"/>
    <dgm:cxn modelId="{819E4782-2CC7-7946-9397-BCAD1BDC84AB}" type="presParOf" srcId="{E2CEA54B-5BDB-5343-9EE0-199E3E3FFAE3}" destId="{F70C3EA7-4FA7-C549-85B5-88D2FC45B5D7}" srcOrd="2" destOrd="0" presId="urn:microsoft.com/office/officeart/2005/8/layout/process1"/>
    <dgm:cxn modelId="{40239285-CC5D-F640-9D9F-B2F57D210F34}" type="presParOf" srcId="{E2CEA54B-5BDB-5343-9EE0-199E3E3FFAE3}" destId="{649B5961-0932-AB42-BCF4-330E289B9F5C}" srcOrd="3" destOrd="0" presId="urn:microsoft.com/office/officeart/2005/8/layout/process1"/>
    <dgm:cxn modelId="{7BEC68FD-0B27-8C41-9799-51DFD614318C}" type="presParOf" srcId="{649B5961-0932-AB42-BCF4-330E289B9F5C}" destId="{45A8CDEA-EB4E-6F42-8911-53DE24AAB9F0}" srcOrd="0" destOrd="0" presId="urn:microsoft.com/office/officeart/2005/8/layout/process1"/>
    <dgm:cxn modelId="{D7C7E527-55A3-9C45-8ADF-F3ED78BE15F6}" type="presParOf" srcId="{E2CEA54B-5BDB-5343-9EE0-199E3E3FFAE3}" destId="{0B07337F-069B-9F4E-860E-AC43B2BF2CE3}" srcOrd="4" destOrd="0" presId="urn:microsoft.com/office/officeart/2005/8/layout/process1"/>
    <dgm:cxn modelId="{B4C8AB9E-9367-344F-A365-84BC5E31C5DA}" type="presParOf" srcId="{E2CEA54B-5BDB-5343-9EE0-199E3E3FFAE3}" destId="{1F4B121C-1264-794F-AB61-6BAE25964D1D}" srcOrd="5" destOrd="0" presId="urn:microsoft.com/office/officeart/2005/8/layout/process1"/>
    <dgm:cxn modelId="{25B6DFD0-1819-6A41-8638-82723D2F6654}" type="presParOf" srcId="{1F4B121C-1264-794F-AB61-6BAE25964D1D}" destId="{D7A3E877-0AD5-7F4E-8C14-F3BCAFCC979E}" srcOrd="0" destOrd="0" presId="urn:microsoft.com/office/officeart/2005/8/layout/process1"/>
    <dgm:cxn modelId="{51C55A40-89E7-3F43-A71D-AD363B483EA9}" type="presParOf" srcId="{E2CEA54B-5BDB-5343-9EE0-199E3E3FFAE3}" destId="{F052E659-713D-9548-A951-23CDF33124FC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6D19F5-F038-9744-A7FD-57B17866B556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AB9231DD-6AB6-7A4B-B85E-67B9272E8936}">
      <dgm:prSet phldrT="[Text]"/>
      <dgm:spPr/>
      <dgm:t>
        <a:bodyPr/>
        <a:lstStyle/>
        <a:p>
          <a:r>
            <a:rPr lang="en-US" dirty="0" smtClean="0"/>
            <a:t>Send HTTP Request to SpaceX Wikipedia Website</a:t>
          </a:r>
          <a:endParaRPr lang="en-US" dirty="0"/>
        </a:p>
      </dgm:t>
    </dgm:pt>
    <dgm:pt modelId="{CC6B9AA6-2C42-5D44-B9C1-BF960FA99C19}" type="parTrans" cxnId="{C22E1FBD-82C6-F845-AA5F-6819B1354B9D}">
      <dgm:prSet/>
      <dgm:spPr/>
      <dgm:t>
        <a:bodyPr/>
        <a:lstStyle/>
        <a:p>
          <a:endParaRPr lang="en-US"/>
        </a:p>
      </dgm:t>
    </dgm:pt>
    <dgm:pt modelId="{0E2245C5-8234-D94D-A74E-5F06A7729158}" type="sibTrans" cxnId="{C22E1FBD-82C6-F845-AA5F-6819B1354B9D}">
      <dgm:prSet/>
      <dgm:spPr/>
      <dgm:t>
        <a:bodyPr/>
        <a:lstStyle/>
        <a:p>
          <a:endParaRPr lang="en-US"/>
        </a:p>
      </dgm:t>
    </dgm:pt>
    <dgm:pt modelId="{74DC5FF8-C8FE-234A-985A-DC86FC07A67C}">
      <dgm:prSet phldrT="[Text]"/>
      <dgm:spPr/>
      <dgm:t>
        <a:bodyPr/>
        <a:lstStyle/>
        <a:p>
          <a:r>
            <a:rPr lang="en-US" dirty="0" smtClean="0"/>
            <a:t>Extract Relevant Data with </a:t>
          </a:r>
          <a:r>
            <a:rPr lang="en-US" dirty="0" err="1" smtClean="0"/>
            <a:t>find_all</a:t>
          </a:r>
          <a:r>
            <a:rPr lang="en-US" dirty="0" smtClean="0"/>
            <a:t> Method</a:t>
          </a:r>
          <a:endParaRPr lang="en-US" dirty="0"/>
        </a:p>
      </dgm:t>
    </dgm:pt>
    <dgm:pt modelId="{55D1CA11-63CC-C74D-A3B5-530C340449D2}" type="parTrans" cxnId="{B334C1D0-7254-5B40-A816-AD2D44180FF6}">
      <dgm:prSet/>
      <dgm:spPr/>
      <dgm:t>
        <a:bodyPr/>
        <a:lstStyle/>
        <a:p>
          <a:endParaRPr lang="en-US"/>
        </a:p>
      </dgm:t>
    </dgm:pt>
    <dgm:pt modelId="{D225A8EE-5B9D-2F4D-A69F-CAC85216BD51}" type="sibTrans" cxnId="{B334C1D0-7254-5B40-A816-AD2D44180FF6}">
      <dgm:prSet/>
      <dgm:spPr/>
      <dgm:t>
        <a:bodyPr/>
        <a:lstStyle/>
        <a:p>
          <a:endParaRPr lang="en-US"/>
        </a:p>
      </dgm:t>
    </dgm:pt>
    <dgm:pt modelId="{5B00E5D2-71D6-0A46-AD4C-4D09363E12DC}">
      <dgm:prSet phldrT="[Text]"/>
      <dgm:spPr/>
      <dgm:t>
        <a:bodyPr/>
        <a:lstStyle/>
        <a:p>
          <a:r>
            <a:rPr lang="en-US" dirty="0" smtClean="0"/>
            <a:t>Store Data into Pandas </a:t>
          </a:r>
          <a:r>
            <a:rPr lang="en-US" dirty="0" err="1" smtClean="0"/>
            <a:t>Dataframe</a:t>
          </a:r>
          <a:r>
            <a:rPr lang="en-US" dirty="0" smtClean="0"/>
            <a:t> for Further Use</a:t>
          </a:r>
          <a:endParaRPr lang="en-US" dirty="0"/>
        </a:p>
      </dgm:t>
    </dgm:pt>
    <dgm:pt modelId="{0B092AA3-128B-3F4E-A0E8-C8C25E2DAB3D}" type="parTrans" cxnId="{E1A033B0-559D-B648-93A4-6BAF93C8503F}">
      <dgm:prSet/>
      <dgm:spPr/>
      <dgm:t>
        <a:bodyPr/>
        <a:lstStyle/>
        <a:p>
          <a:endParaRPr lang="en-US"/>
        </a:p>
      </dgm:t>
    </dgm:pt>
    <dgm:pt modelId="{952EE25B-EF09-4B4C-AE35-EB3291656009}" type="sibTrans" cxnId="{E1A033B0-559D-B648-93A4-6BAF93C8503F}">
      <dgm:prSet/>
      <dgm:spPr/>
      <dgm:t>
        <a:bodyPr/>
        <a:lstStyle/>
        <a:p>
          <a:endParaRPr lang="en-US"/>
        </a:p>
      </dgm:t>
    </dgm:pt>
    <dgm:pt modelId="{C44BBDF8-1B2E-9B4B-AF1E-F5D237B6B22A}">
      <dgm:prSet phldrT="[Text]"/>
      <dgm:spPr/>
      <dgm:t>
        <a:bodyPr/>
        <a:lstStyle/>
        <a:p>
          <a:r>
            <a:rPr lang="en-US" dirty="0" smtClean="0"/>
            <a:t>Parse Data into Pandas </a:t>
          </a:r>
          <a:r>
            <a:rPr lang="en-US" dirty="0" err="1" smtClean="0"/>
            <a:t>Dataframe</a:t>
          </a:r>
          <a:r>
            <a:rPr lang="en-US" dirty="0" smtClean="0"/>
            <a:t> with </a:t>
          </a:r>
          <a:r>
            <a:rPr lang="en-US" dirty="0" err="1" smtClean="0"/>
            <a:t>BeautifulSoup</a:t>
          </a:r>
          <a:endParaRPr lang="en-US" dirty="0"/>
        </a:p>
      </dgm:t>
    </dgm:pt>
    <dgm:pt modelId="{57802211-3979-A541-98EA-F70B36971946}" type="parTrans" cxnId="{CD3CEE1D-3E2C-A742-8870-AA0079B1FF44}">
      <dgm:prSet/>
      <dgm:spPr/>
      <dgm:t>
        <a:bodyPr/>
        <a:lstStyle/>
        <a:p>
          <a:endParaRPr lang="en-US"/>
        </a:p>
      </dgm:t>
    </dgm:pt>
    <dgm:pt modelId="{4FB039A8-6B5E-2247-B397-FEF432A0AAA9}" type="sibTrans" cxnId="{CD3CEE1D-3E2C-A742-8870-AA0079B1FF44}">
      <dgm:prSet/>
      <dgm:spPr/>
      <dgm:t>
        <a:bodyPr/>
        <a:lstStyle/>
        <a:p>
          <a:endParaRPr lang="en-US"/>
        </a:p>
      </dgm:t>
    </dgm:pt>
    <dgm:pt modelId="{E2CEA54B-5BDB-5343-9EE0-199E3E3FFAE3}" type="pres">
      <dgm:prSet presAssocID="{716D19F5-F038-9744-A7FD-57B17866B556}" presName="Name0" presStyleCnt="0">
        <dgm:presLayoutVars>
          <dgm:dir/>
          <dgm:resizeHandles val="exact"/>
        </dgm:presLayoutVars>
      </dgm:prSet>
      <dgm:spPr/>
    </dgm:pt>
    <dgm:pt modelId="{87FF7030-E2FA-054B-B345-53FBE6B44F25}" type="pres">
      <dgm:prSet presAssocID="{AB9231DD-6AB6-7A4B-B85E-67B9272E893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CFC402-4880-B84A-A444-FEBEA72A22A6}" type="pres">
      <dgm:prSet presAssocID="{0E2245C5-8234-D94D-A74E-5F06A7729158}" presName="sibTrans" presStyleLbl="sibTrans2D1" presStyleIdx="0" presStyleCnt="3"/>
      <dgm:spPr/>
      <dgm:t>
        <a:bodyPr/>
        <a:lstStyle/>
        <a:p>
          <a:endParaRPr lang="en-US"/>
        </a:p>
      </dgm:t>
    </dgm:pt>
    <dgm:pt modelId="{C4433F82-65C6-6446-A4F8-631A92E916FB}" type="pres">
      <dgm:prSet presAssocID="{0E2245C5-8234-D94D-A74E-5F06A7729158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F70C3EA7-4FA7-C549-85B5-88D2FC45B5D7}" type="pres">
      <dgm:prSet presAssocID="{C44BBDF8-1B2E-9B4B-AF1E-F5D237B6B22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9B5961-0932-AB42-BCF4-330E289B9F5C}" type="pres">
      <dgm:prSet presAssocID="{4FB039A8-6B5E-2247-B397-FEF432A0AAA9}" presName="sibTrans" presStyleLbl="sibTrans2D1" presStyleIdx="1" presStyleCnt="3"/>
      <dgm:spPr/>
      <dgm:t>
        <a:bodyPr/>
        <a:lstStyle/>
        <a:p>
          <a:endParaRPr lang="en-US"/>
        </a:p>
      </dgm:t>
    </dgm:pt>
    <dgm:pt modelId="{45A8CDEA-EB4E-6F42-8911-53DE24AAB9F0}" type="pres">
      <dgm:prSet presAssocID="{4FB039A8-6B5E-2247-B397-FEF432A0AAA9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0B07337F-069B-9F4E-860E-AC43B2BF2CE3}" type="pres">
      <dgm:prSet presAssocID="{74DC5FF8-C8FE-234A-985A-DC86FC07A67C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4B121C-1264-794F-AB61-6BAE25964D1D}" type="pres">
      <dgm:prSet presAssocID="{D225A8EE-5B9D-2F4D-A69F-CAC85216BD51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7A3E877-0AD5-7F4E-8C14-F3BCAFCC979E}" type="pres">
      <dgm:prSet presAssocID="{D225A8EE-5B9D-2F4D-A69F-CAC85216BD51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F052E659-713D-9548-A951-23CDF33124FC}" type="pres">
      <dgm:prSet presAssocID="{5B00E5D2-71D6-0A46-AD4C-4D09363E12D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67324CE-DC8F-1A48-B717-37494C7124FE}" type="presOf" srcId="{4FB039A8-6B5E-2247-B397-FEF432A0AAA9}" destId="{45A8CDEA-EB4E-6F42-8911-53DE24AAB9F0}" srcOrd="1" destOrd="0" presId="urn:microsoft.com/office/officeart/2005/8/layout/process1"/>
    <dgm:cxn modelId="{CD3CEE1D-3E2C-A742-8870-AA0079B1FF44}" srcId="{716D19F5-F038-9744-A7FD-57B17866B556}" destId="{C44BBDF8-1B2E-9B4B-AF1E-F5D237B6B22A}" srcOrd="1" destOrd="0" parTransId="{57802211-3979-A541-98EA-F70B36971946}" sibTransId="{4FB039A8-6B5E-2247-B397-FEF432A0AAA9}"/>
    <dgm:cxn modelId="{02547DE9-7B01-E54E-9584-8729FD6C8AD0}" type="presOf" srcId="{0E2245C5-8234-D94D-A74E-5F06A7729158}" destId="{EACFC402-4880-B84A-A444-FEBEA72A22A6}" srcOrd="0" destOrd="0" presId="urn:microsoft.com/office/officeart/2005/8/layout/process1"/>
    <dgm:cxn modelId="{352F5EAA-B82B-0841-8900-EB4C133F77A2}" type="presOf" srcId="{74DC5FF8-C8FE-234A-985A-DC86FC07A67C}" destId="{0B07337F-069B-9F4E-860E-AC43B2BF2CE3}" srcOrd="0" destOrd="0" presId="urn:microsoft.com/office/officeart/2005/8/layout/process1"/>
    <dgm:cxn modelId="{CDAE9E94-A3E9-0F4F-A2AA-99C3677B4503}" type="presOf" srcId="{4FB039A8-6B5E-2247-B397-FEF432A0AAA9}" destId="{649B5961-0932-AB42-BCF4-330E289B9F5C}" srcOrd="0" destOrd="0" presId="urn:microsoft.com/office/officeart/2005/8/layout/process1"/>
    <dgm:cxn modelId="{C22E1FBD-82C6-F845-AA5F-6819B1354B9D}" srcId="{716D19F5-F038-9744-A7FD-57B17866B556}" destId="{AB9231DD-6AB6-7A4B-B85E-67B9272E8936}" srcOrd="0" destOrd="0" parTransId="{CC6B9AA6-2C42-5D44-B9C1-BF960FA99C19}" sibTransId="{0E2245C5-8234-D94D-A74E-5F06A7729158}"/>
    <dgm:cxn modelId="{98298F90-E0DA-2E4D-95A4-64EE64984E80}" type="presOf" srcId="{AB9231DD-6AB6-7A4B-B85E-67B9272E8936}" destId="{87FF7030-E2FA-054B-B345-53FBE6B44F25}" srcOrd="0" destOrd="0" presId="urn:microsoft.com/office/officeart/2005/8/layout/process1"/>
    <dgm:cxn modelId="{B334C1D0-7254-5B40-A816-AD2D44180FF6}" srcId="{716D19F5-F038-9744-A7FD-57B17866B556}" destId="{74DC5FF8-C8FE-234A-985A-DC86FC07A67C}" srcOrd="2" destOrd="0" parTransId="{55D1CA11-63CC-C74D-A3B5-530C340449D2}" sibTransId="{D225A8EE-5B9D-2F4D-A69F-CAC85216BD51}"/>
    <dgm:cxn modelId="{F3F73E6D-B536-724E-AD6A-C3B330157D87}" type="presOf" srcId="{D225A8EE-5B9D-2F4D-A69F-CAC85216BD51}" destId="{D7A3E877-0AD5-7F4E-8C14-F3BCAFCC979E}" srcOrd="1" destOrd="0" presId="urn:microsoft.com/office/officeart/2005/8/layout/process1"/>
    <dgm:cxn modelId="{99DDD492-C5FB-FD4D-A188-3B8EE1A9E00F}" type="presOf" srcId="{5B00E5D2-71D6-0A46-AD4C-4D09363E12DC}" destId="{F052E659-713D-9548-A951-23CDF33124FC}" srcOrd="0" destOrd="0" presId="urn:microsoft.com/office/officeart/2005/8/layout/process1"/>
    <dgm:cxn modelId="{41B73EC5-CDC2-E841-982F-874CA3C72979}" type="presOf" srcId="{716D19F5-F038-9744-A7FD-57B17866B556}" destId="{E2CEA54B-5BDB-5343-9EE0-199E3E3FFAE3}" srcOrd="0" destOrd="0" presId="urn:microsoft.com/office/officeart/2005/8/layout/process1"/>
    <dgm:cxn modelId="{6DECA473-7A64-B34F-97E8-537EC3700D4B}" type="presOf" srcId="{0E2245C5-8234-D94D-A74E-5F06A7729158}" destId="{C4433F82-65C6-6446-A4F8-631A92E916FB}" srcOrd="1" destOrd="0" presId="urn:microsoft.com/office/officeart/2005/8/layout/process1"/>
    <dgm:cxn modelId="{E1A033B0-559D-B648-93A4-6BAF93C8503F}" srcId="{716D19F5-F038-9744-A7FD-57B17866B556}" destId="{5B00E5D2-71D6-0A46-AD4C-4D09363E12DC}" srcOrd="3" destOrd="0" parTransId="{0B092AA3-128B-3F4E-A0E8-C8C25E2DAB3D}" sibTransId="{952EE25B-EF09-4B4C-AE35-EB3291656009}"/>
    <dgm:cxn modelId="{26F18192-12D5-E14F-A31A-F6FAD3D6E1B8}" type="presOf" srcId="{D225A8EE-5B9D-2F4D-A69F-CAC85216BD51}" destId="{1F4B121C-1264-794F-AB61-6BAE25964D1D}" srcOrd="0" destOrd="0" presId="urn:microsoft.com/office/officeart/2005/8/layout/process1"/>
    <dgm:cxn modelId="{33BD6BCB-1342-AE47-ABB2-DAAD2717DA6E}" type="presOf" srcId="{C44BBDF8-1B2E-9B4B-AF1E-F5D237B6B22A}" destId="{F70C3EA7-4FA7-C549-85B5-88D2FC45B5D7}" srcOrd="0" destOrd="0" presId="urn:microsoft.com/office/officeart/2005/8/layout/process1"/>
    <dgm:cxn modelId="{E878A4E3-39B2-B946-825D-94BA3DAADAB9}" type="presParOf" srcId="{E2CEA54B-5BDB-5343-9EE0-199E3E3FFAE3}" destId="{87FF7030-E2FA-054B-B345-53FBE6B44F25}" srcOrd="0" destOrd="0" presId="urn:microsoft.com/office/officeart/2005/8/layout/process1"/>
    <dgm:cxn modelId="{EAE5EF5A-E77E-0944-9B52-7DB77765A2CB}" type="presParOf" srcId="{E2CEA54B-5BDB-5343-9EE0-199E3E3FFAE3}" destId="{EACFC402-4880-B84A-A444-FEBEA72A22A6}" srcOrd="1" destOrd="0" presId="urn:microsoft.com/office/officeart/2005/8/layout/process1"/>
    <dgm:cxn modelId="{2C125A08-A377-3B4F-BDFE-9015F7F3662E}" type="presParOf" srcId="{EACFC402-4880-B84A-A444-FEBEA72A22A6}" destId="{C4433F82-65C6-6446-A4F8-631A92E916FB}" srcOrd="0" destOrd="0" presId="urn:microsoft.com/office/officeart/2005/8/layout/process1"/>
    <dgm:cxn modelId="{797E3500-ADB7-4741-958E-541CC7869F7C}" type="presParOf" srcId="{E2CEA54B-5BDB-5343-9EE0-199E3E3FFAE3}" destId="{F70C3EA7-4FA7-C549-85B5-88D2FC45B5D7}" srcOrd="2" destOrd="0" presId="urn:microsoft.com/office/officeart/2005/8/layout/process1"/>
    <dgm:cxn modelId="{C2EE6E08-A1CD-324E-A588-C8233FF3E839}" type="presParOf" srcId="{E2CEA54B-5BDB-5343-9EE0-199E3E3FFAE3}" destId="{649B5961-0932-AB42-BCF4-330E289B9F5C}" srcOrd="3" destOrd="0" presId="urn:microsoft.com/office/officeart/2005/8/layout/process1"/>
    <dgm:cxn modelId="{DC8D329B-01EA-1E4C-B622-46FD682D9A17}" type="presParOf" srcId="{649B5961-0932-AB42-BCF4-330E289B9F5C}" destId="{45A8CDEA-EB4E-6F42-8911-53DE24AAB9F0}" srcOrd="0" destOrd="0" presId="urn:microsoft.com/office/officeart/2005/8/layout/process1"/>
    <dgm:cxn modelId="{5C46CEE8-500A-3A47-A806-B4BDB8FC29A4}" type="presParOf" srcId="{E2CEA54B-5BDB-5343-9EE0-199E3E3FFAE3}" destId="{0B07337F-069B-9F4E-860E-AC43B2BF2CE3}" srcOrd="4" destOrd="0" presId="urn:microsoft.com/office/officeart/2005/8/layout/process1"/>
    <dgm:cxn modelId="{5CB837AA-B935-5041-A851-35C46B168808}" type="presParOf" srcId="{E2CEA54B-5BDB-5343-9EE0-199E3E3FFAE3}" destId="{1F4B121C-1264-794F-AB61-6BAE25964D1D}" srcOrd="5" destOrd="0" presId="urn:microsoft.com/office/officeart/2005/8/layout/process1"/>
    <dgm:cxn modelId="{05605647-24BC-294F-9949-128BD9AF7163}" type="presParOf" srcId="{1F4B121C-1264-794F-AB61-6BAE25964D1D}" destId="{D7A3E877-0AD5-7F4E-8C14-F3BCAFCC979E}" srcOrd="0" destOrd="0" presId="urn:microsoft.com/office/officeart/2005/8/layout/process1"/>
    <dgm:cxn modelId="{54DB89D3-0F5B-E744-8555-62AE696698C7}" type="presParOf" srcId="{E2CEA54B-5BDB-5343-9EE0-199E3E3FFAE3}" destId="{F052E659-713D-9548-A951-23CDF33124FC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16D19F5-F038-9744-A7FD-57B17866B556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AB9231DD-6AB6-7A4B-B85E-67B9272E8936}">
      <dgm:prSet phldrT="[Text]"/>
      <dgm:spPr/>
      <dgm:t>
        <a:bodyPr/>
        <a:lstStyle/>
        <a:p>
          <a:r>
            <a:rPr lang="en-US" dirty="0" smtClean="0"/>
            <a:t>Replace missing values for Payload Mass data with mean values</a:t>
          </a:r>
          <a:endParaRPr lang="en-US" dirty="0"/>
        </a:p>
      </dgm:t>
    </dgm:pt>
    <dgm:pt modelId="{CC6B9AA6-2C42-5D44-B9C1-BF960FA99C19}" type="parTrans" cxnId="{C22E1FBD-82C6-F845-AA5F-6819B1354B9D}">
      <dgm:prSet/>
      <dgm:spPr/>
      <dgm:t>
        <a:bodyPr/>
        <a:lstStyle/>
        <a:p>
          <a:endParaRPr lang="en-US"/>
        </a:p>
      </dgm:t>
    </dgm:pt>
    <dgm:pt modelId="{0E2245C5-8234-D94D-A74E-5F06A7729158}" type="sibTrans" cxnId="{C22E1FBD-82C6-F845-AA5F-6819B1354B9D}">
      <dgm:prSet/>
      <dgm:spPr/>
      <dgm:t>
        <a:bodyPr/>
        <a:lstStyle/>
        <a:p>
          <a:endParaRPr lang="en-US"/>
        </a:p>
      </dgm:t>
    </dgm:pt>
    <dgm:pt modelId="{C44BBDF8-1B2E-9B4B-AF1E-F5D237B6B22A}">
      <dgm:prSet phldrT="[Text]"/>
      <dgm:spPr/>
      <dgm:t>
        <a:bodyPr/>
        <a:lstStyle/>
        <a:p>
          <a:r>
            <a:rPr lang="en-US" dirty="0" smtClean="0"/>
            <a:t>Create a landing outcome column "Class" for the </a:t>
          </a:r>
          <a:r>
            <a:rPr lang="en-US" dirty="0" err="1" smtClean="0"/>
            <a:t>dataframe</a:t>
          </a:r>
          <a:endParaRPr lang="en-US" dirty="0"/>
        </a:p>
      </dgm:t>
    </dgm:pt>
    <dgm:pt modelId="{57802211-3979-A541-98EA-F70B36971946}" type="parTrans" cxnId="{CD3CEE1D-3E2C-A742-8870-AA0079B1FF44}">
      <dgm:prSet/>
      <dgm:spPr/>
      <dgm:t>
        <a:bodyPr/>
        <a:lstStyle/>
        <a:p>
          <a:endParaRPr lang="en-US"/>
        </a:p>
      </dgm:t>
    </dgm:pt>
    <dgm:pt modelId="{4FB039A8-6B5E-2247-B397-FEF432A0AAA9}" type="sibTrans" cxnId="{CD3CEE1D-3E2C-A742-8870-AA0079B1FF44}">
      <dgm:prSet/>
      <dgm:spPr/>
      <dgm:t>
        <a:bodyPr/>
        <a:lstStyle/>
        <a:p>
          <a:endParaRPr lang="en-US"/>
        </a:p>
      </dgm:t>
    </dgm:pt>
    <dgm:pt modelId="{E2CEA54B-5BDB-5343-9EE0-199E3E3FFAE3}" type="pres">
      <dgm:prSet presAssocID="{716D19F5-F038-9744-A7FD-57B17866B556}" presName="Name0" presStyleCnt="0">
        <dgm:presLayoutVars>
          <dgm:dir/>
          <dgm:resizeHandles val="exact"/>
        </dgm:presLayoutVars>
      </dgm:prSet>
      <dgm:spPr/>
    </dgm:pt>
    <dgm:pt modelId="{87FF7030-E2FA-054B-B345-53FBE6B44F25}" type="pres">
      <dgm:prSet presAssocID="{AB9231DD-6AB6-7A4B-B85E-67B9272E8936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CFC402-4880-B84A-A444-FEBEA72A22A6}" type="pres">
      <dgm:prSet presAssocID="{0E2245C5-8234-D94D-A74E-5F06A7729158}" presName="sibTrans" presStyleLbl="sibTrans2D1" presStyleIdx="0" presStyleCnt="1"/>
      <dgm:spPr/>
      <dgm:t>
        <a:bodyPr/>
        <a:lstStyle/>
        <a:p>
          <a:endParaRPr lang="en-US"/>
        </a:p>
      </dgm:t>
    </dgm:pt>
    <dgm:pt modelId="{C4433F82-65C6-6446-A4F8-631A92E916FB}" type="pres">
      <dgm:prSet presAssocID="{0E2245C5-8234-D94D-A74E-5F06A7729158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F70C3EA7-4FA7-C549-85B5-88D2FC45B5D7}" type="pres">
      <dgm:prSet presAssocID="{C44BBDF8-1B2E-9B4B-AF1E-F5D237B6B22A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4B101A4-F81E-9B4A-BC09-EE6AA67AB33C}" type="presOf" srcId="{AB9231DD-6AB6-7A4B-B85E-67B9272E8936}" destId="{87FF7030-E2FA-054B-B345-53FBE6B44F25}" srcOrd="0" destOrd="0" presId="urn:microsoft.com/office/officeart/2005/8/layout/process1"/>
    <dgm:cxn modelId="{CD3CEE1D-3E2C-A742-8870-AA0079B1FF44}" srcId="{716D19F5-F038-9744-A7FD-57B17866B556}" destId="{C44BBDF8-1B2E-9B4B-AF1E-F5D237B6B22A}" srcOrd="1" destOrd="0" parTransId="{57802211-3979-A541-98EA-F70B36971946}" sibTransId="{4FB039A8-6B5E-2247-B397-FEF432A0AAA9}"/>
    <dgm:cxn modelId="{13C48DF7-36D2-3B48-8F30-CB5124ADA7CE}" type="presOf" srcId="{C44BBDF8-1B2E-9B4B-AF1E-F5D237B6B22A}" destId="{F70C3EA7-4FA7-C549-85B5-88D2FC45B5D7}" srcOrd="0" destOrd="0" presId="urn:microsoft.com/office/officeart/2005/8/layout/process1"/>
    <dgm:cxn modelId="{0B7A7D94-2937-5E40-BD8E-D6662726B3EB}" type="presOf" srcId="{0E2245C5-8234-D94D-A74E-5F06A7729158}" destId="{C4433F82-65C6-6446-A4F8-631A92E916FB}" srcOrd="1" destOrd="0" presId="urn:microsoft.com/office/officeart/2005/8/layout/process1"/>
    <dgm:cxn modelId="{88FD1E12-A20B-CD41-9007-B6620AD35B49}" type="presOf" srcId="{0E2245C5-8234-D94D-A74E-5F06A7729158}" destId="{EACFC402-4880-B84A-A444-FEBEA72A22A6}" srcOrd="0" destOrd="0" presId="urn:microsoft.com/office/officeart/2005/8/layout/process1"/>
    <dgm:cxn modelId="{C22E1FBD-82C6-F845-AA5F-6819B1354B9D}" srcId="{716D19F5-F038-9744-A7FD-57B17866B556}" destId="{AB9231DD-6AB6-7A4B-B85E-67B9272E8936}" srcOrd="0" destOrd="0" parTransId="{CC6B9AA6-2C42-5D44-B9C1-BF960FA99C19}" sibTransId="{0E2245C5-8234-D94D-A74E-5F06A7729158}"/>
    <dgm:cxn modelId="{0C09526D-6A0C-2B42-9156-2BDF286BB0B1}" type="presOf" srcId="{716D19F5-F038-9744-A7FD-57B17866B556}" destId="{E2CEA54B-5BDB-5343-9EE0-199E3E3FFAE3}" srcOrd="0" destOrd="0" presId="urn:microsoft.com/office/officeart/2005/8/layout/process1"/>
    <dgm:cxn modelId="{3FA8E2DF-639B-E946-9967-EA29FAF93593}" type="presParOf" srcId="{E2CEA54B-5BDB-5343-9EE0-199E3E3FFAE3}" destId="{87FF7030-E2FA-054B-B345-53FBE6B44F25}" srcOrd="0" destOrd="0" presId="urn:microsoft.com/office/officeart/2005/8/layout/process1"/>
    <dgm:cxn modelId="{593F1C64-7AB0-ED4F-A4D6-71645BEFCEBF}" type="presParOf" srcId="{E2CEA54B-5BDB-5343-9EE0-199E3E3FFAE3}" destId="{EACFC402-4880-B84A-A444-FEBEA72A22A6}" srcOrd="1" destOrd="0" presId="urn:microsoft.com/office/officeart/2005/8/layout/process1"/>
    <dgm:cxn modelId="{397B26B0-A537-F549-B40F-D8F7E779333A}" type="presParOf" srcId="{EACFC402-4880-B84A-A444-FEBEA72A22A6}" destId="{C4433F82-65C6-6446-A4F8-631A92E916FB}" srcOrd="0" destOrd="0" presId="urn:microsoft.com/office/officeart/2005/8/layout/process1"/>
    <dgm:cxn modelId="{310B1AF1-4835-BB49-8D50-E6D5B93E50E4}" type="presParOf" srcId="{E2CEA54B-5BDB-5343-9EE0-199E3E3FFAE3}" destId="{F70C3EA7-4FA7-C549-85B5-88D2FC45B5D7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1EB373-15C3-C64C-94EC-25776E8914D5}" type="doc">
      <dgm:prSet loTypeId="urn:microsoft.com/office/officeart/2005/8/layout/process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3F94CE-8A01-994F-8F5F-96310CBAC7EE}">
      <dgm:prSet phldrT="[Text]"/>
      <dgm:spPr/>
      <dgm:t>
        <a:bodyPr/>
        <a:lstStyle/>
        <a:p>
          <a:r>
            <a:rPr lang="en-US" dirty="0" smtClean="0"/>
            <a:t>Feature engineering for categorical features</a:t>
          </a:r>
          <a:endParaRPr lang="en-US" dirty="0"/>
        </a:p>
      </dgm:t>
    </dgm:pt>
    <dgm:pt modelId="{CC908F69-0CDB-AC48-867B-412B7738CC35}" type="parTrans" cxnId="{5E057883-8074-2243-8F92-86864C29CC5D}">
      <dgm:prSet/>
      <dgm:spPr/>
      <dgm:t>
        <a:bodyPr/>
        <a:lstStyle/>
        <a:p>
          <a:endParaRPr lang="en-US"/>
        </a:p>
      </dgm:t>
    </dgm:pt>
    <dgm:pt modelId="{5C3252B6-E0F8-E04F-A4DC-5AD7C16B1F46}" type="sibTrans" cxnId="{5E057883-8074-2243-8F92-86864C29CC5D}">
      <dgm:prSet/>
      <dgm:spPr/>
      <dgm:t>
        <a:bodyPr/>
        <a:lstStyle/>
        <a:p>
          <a:endParaRPr lang="en-US"/>
        </a:p>
      </dgm:t>
    </dgm:pt>
    <dgm:pt modelId="{2163631D-693A-8F4C-99C8-EF682081F474}">
      <dgm:prSet phldrT="[Text]"/>
      <dgm:spPr/>
      <dgm:t>
        <a:bodyPr/>
        <a:lstStyle/>
        <a:p>
          <a:r>
            <a:rPr lang="en-US" dirty="0" smtClean="0"/>
            <a:t>Standardize data with </a:t>
          </a:r>
          <a:r>
            <a:rPr lang="en-US" dirty="0" err="1" smtClean="0"/>
            <a:t>StandardScaler</a:t>
          </a:r>
          <a:endParaRPr lang="en-US" dirty="0"/>
        </a:p>
      </dgm:t>
    </dgm:pt>
    <dgm:pt modelId="{B3C168D8-4CB3-5E42-8DDC-263BC1EBF5E3}" type="parTrans" cxnId="{35490D8A-900A-DB40-911A-B95A343ADEE6}">
      <dgm:prSet/>
      <dgm:spPr/>
      <dgm:t>
        <a:bodyPr/>
        <a:lstStyle/>
        <a:p>
          <a:endParaRPr lang="en-US"/>
        </a:p>
      </dgm:t>
    </dgm:pt>
    <dgm:pt modelId="{CB1DCFA4-9150-8C47-B7AA-1E77FAAB1DFB}" type="sibTrans" cxnId="{35490D8A-900A-DB40-911A-B95A343ADEE6}">
      <dgm:prSet/>
      <dgm:spPr/>
      <dgm:t>
        <a:bodyPr/>
        <a:lstStyle/>
        <a:p>
          <a:endParaRPr lang="en-US"/>
        </a:p>
      </dgm:t>
    </dgm:pt>
    <dgm:pt modelId="{0007FA9D-3BCA-7240-A13A-6F24B2E4C463}">
      <dgm:prSet phldrT="[Text]"/>
      <dgm:spPr/>
      <dgm:t>
        <a:bodyPr/>
        <a:lstStyle/>
        <a:p>
          <a:r>
            <a:rPr lang="en-US" dirty="0" smtClean="0"/>
            <a:t>Build Models (Logistic Regression, SVM, Decision Tree, KNN)</a:t>
          </a:r>
          <a:endParaRPr lang="en-US" dirty="0"/>
        </a:p>
      </dgm:t>
    </dgm:pt>
    <dgm:pt modelId="{0535D75F-2FCD-7746-ADBC-BDC8864EBB1D}" type="parTrans" cxnId="{26ED4277-F393-0847-A5DD-D8EAA571A618}">
      <dgm:prSet/>
      <dgm:spPr/>
      <dgm:t>
        <a:bodyPr/>
        <a:lstStyle/>
        <a:p>
          <a:endParaRPr lang="en-US"/>
        </a:p>
      </dgm:t>
    </dgm:pt>
    <dgm:pt modelId="{969E6F96-C269-F749-8CF3-8321EF443481}" type="sibTrans" cxnId="{26ED4277-F393-0847-A5DD-D8EAA571A618}">
      <dgm:prSet/>
      <dgm:spPr/>
      <dgm:t>
        <a:bodyPr/>
        <a:lstStyle/>
        <a:p>
          <a:endParaRPr lang="en-US"/>
        </a:p>
      </dgm:t>
    </dgm:pt>
    <dgm:pt modelId="{E6ABF5DD-67EC-A742-BF24-E3399CC01B16}">
      <dgm:prSet phldrT="[Text]"/>
      <dgm:spPr/>
      <dgm:t>
        <a:bodyPr/>
        <a:lstStyle/>
        <a:p>
          <a:r>
            <a:rPr lang="en-US" dirty="0" smtClean="0"/>
            <a:t>Optimize </a:t>
          </a:r>
          <a:r>
            <a:rPr lang="en-US" dirty="0" err="1" smtClean="0"/>
            <a:t>hyperparameters</a:t>
          </a:r>
          <a:r>
            <a:rPr lang="en-US" dirty="0" smtClean="0"/>
            <a:t> with </a:t>
          </a:r>
          <a:r>
            <a:rPr lang="en-US" dirty="0" err="1" smtClean="0"/>
            <a:t>GridSearch</a:t>
          </a:r>
          <a:endParaRPr lang="en-US" dirty="0"/>
        </a:p>
      </dgm:t>
    </dgm:pt>
    <dgm:pt modelId="{37C5734C-F785-6A48-BDD3-097AA8223FFD}" type="parTrans" cxnId="{D831BD44-8D1E-874D-8C22-D36EEDA04C27}">
      <dgm:prSet/>
      <dgm:spPr/>
      <dgm:t>
        <a:bodyPr/>
        <a:lstStyle/>
        <a:p>
          <a:endParaRPr lang="en-US"/>
        </a:p>
      </dgm:t>
    </dgm:pt>
    <dgm:pt modelId="{D79AEAA5-FEFE-B042-B35F-018B00C2A26D}" type="sibTrans" cxnId="{D831BD44-8D1E-874D-8C22-D36EEDA04C27}">
      <dgm:prSet/>
      <dgm:spPr/>
      <dgm:t>
        <a:bodyPr/>
        <a:lstStyle/>
        <a:p>
          <a:endParaRPr lang="en-US"/>
        </a:p>
      </dgm:t>
    </dgm:pt>
    <dgm:pt modelId="{FF09F8C7-30E7-534C-9EA9-8D9C53DB4752}">
      <dgm:prSet phldrT="[Text]"/>
      <dgm:spPr/>
      <dgm:t>
        <a:bodyPr/>
        <a:lstStyle/>
        <a:p>
          <a:r>
            <a:rPr lang="en-US" dirty="0" smtClean="0"/>
            <a:t>Split data into training and testing set</a:t>
          </a:r>
          <a:endParaRPr lang="en-US" dirty="0"/>
        </a:p>
      </dgm:t>
    </dgm:pt>
    <dgm:pt modelId="{FA753B5F-0E95-FD40-9233-3BF13CB95422}" type="parTrans" cxnId="{07C43B57-7F3A-D94F-90D3-7BACA16C2C8C}">
      <dgm:prSet/>
      <dgm:spPr/>
      <dgm:t>
        <a:bodyPr/>
        <a:lstStyle/>
        <a:p>
          <a:endParaRPr lang="en-US"/>
        </a:p>
      </dgm:t>
    </dgm:pt>
    <dgm:pt modelId="{327A1817-2EAA-4E4B-901B-0B888BB6EB61}" type="sibTrans" cxnId="{07C43B57-7F3A-D94F-90D3-7BACA16C2C8C}">
      <dgm:prSet/>
      <dgm:spPr/>
      <dgm:t>
        <a:bodyPr/>
        <a:lstStyle/>
        <a:p>
          <a:endParaRPr lang="en-US"/>
        </a:p>
      </dgm:t>
    </dgm:pt>
    <dgm:pt modelId="{9B409BF7-D555-6D41-BBDD-D092D4BB1586}">
      <dgm:prSet/>
      <dgm:spPr/>
      <dgm:t>
        <a:bodyPr/>
        <a:lstStyle/>
        <a:p>
          <a:r>
            <a:rPr lang="en-US" dirty="0" smtClean="0"/>
            <a:t>Calculate and compare model accuracy and score</a:t>
          </a:r>
          <a:endParaRPr lang="en-US" dirty="0"/>
        </a:p>
      </dgm:t>
    </dgm:pt>
    <dgm:pt modelId="{4F57D256-DA23-D146-9C20-FB4D7534EA32}" type="parTrans" cxnId="{03087518-A658-864D-BA9E-3451D90174B5}">
      <dgm:prSet/>
      <dgm:spPr/>
      <dgm:t>
        <a:bodyPr/>
        <a:lstStyle/>
        <a:p>
          <a:endParaRPr lang="en-US"/>
        </a:p>
      </dgm:t>
    </dgm:pt>
    <dgm:pt modelId="{ED05C23C-2AA2-F547-9FDD-5D237AE6F633}" type="sibTrans" cxnId="{03087518-A658-864D-BA9E-3451D90174B5}">
      <dgm:prSet/>
      <dgm:spPr/>
      <dgm:t>
        <a:bodyPr/>
        <a:lstStyle/>
        <a:p>
          <a:endParaRPr lang="en-US"/>
        </a:p>
      </dgm:t>
    </dgm:pt>
    <dgm:pt modelId="{9D8CF82E-1C15-174F-9805-DE40A180C13A}">
      <dgm:prSet/>
      <dgm:spPr/>
      <dgm:t>
        <a:bodyPr/>
        <a:lstStyle/>
        <a:p>
          <a:r>
            <a:rPr lang="en-US" dirty="0" smtClean="0"/>
            <a:t>Display confusion matrix to illustrate and compare model precision and recall</a:t>
          </a:r>
          <a:endParaRPr lang="en-US" dirty="0"/>
        </a:p>
      </dgm:t>
    </dgm:pt>
    <dgm:pt modelId="{C06DCCA8-C11F-A249-9157-D044E18064BC}" type="parTrans" cxnId="{CBBCC573-8880-4F41-97D7-7FA3504F413E}">
      <dgm:prSet/>
      <dgm:spPr/>
      <dgm:t>
        <a:bodyPr/>
        <a:lstStyle/>
        <a:p>
          <a:endParaRPr lang="en-US"/>
        </a:p>
      </dgm:t>
    </dgm:pt>
    <dgm:pt modelId="{0BC466DE-0BA9-6947-8D35-7875FD763C12}" type="sibTrans" cxnId="{CBBCC573-8880-4F41-97D7-7FA3504F413E}">
      <dgm:prSet/>
      <dgm:spPr/>
      <dgm:t>
        <a:bodyPr/>
        <a:lstStyle/>
        <a:p>
          <a:endParaRPr lang="en-US"/>
        </a:p>
      </dgm:t>
    </dgm:pt>
    <dgm:pt modelId="{CD0A1AAE-5174-3241-96A6-6E7C35D2BFFE}" type="pres">
      <dgm:prSet presAssocID="{171EB373-15C3-C64C-94EC-25776E8914D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9486A45-56D7-F844-994E-922F8DD27052}" type="pres">
      <dgm:prSet presAssocID="{DF3F94CE-8A01-994F-8F5F-96310CBAC7EE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0E0416-1031-B445-9DCD-4EACA32AE84F}" type="pres">
      <dgm:prSet presAssocID="{5C3252B6-E0F8-E04F-A4DC-5AD7C16B1F46}" presName="sibTrans" presStyleLbl="sibTrans2D1" presStyleIdx="0" presStyleCnt="6"/>
      <dgm:spPr/>
      <dgm:t>
        <a:bodyPr/>
        <a:lstStyle/>
        <a:p>
          <a:endParaRPr lang="en-US"/>
        </a:p>
      </dgm:t>
    </dgm:pt>
    <dgm:pt modelId="{338312D5-FB6E-7549-9DCF-50A3442FBC17}" type="pres">
      <dgm:prSet presAssocID="{5C3252B6-E0F8-E04F-A4DC-5AD7C16B1F46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1F752B59-E3FF-B94D-B858-B366C45B0400}" type="pres">
      <dgm:prSet presAssocID="{2163631D-693A-8F4C-99C8-EF682081F474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BE851A-8B77-C14C-AB64-21FC830C9EAA}" type="pres">
      <dgm:prSet presAssocID="{CB1DCFA4-9150-8C47-B7AA-1E77FAAB1DFB}" presName="sibTrans" presStyleLbl="sibTrans2D1" presStyleIdx="1" presStyleCnt="6"/>
      <dgm:spPr/>
      <dgm:t>
        <a:bodyPr/>
        <a:lstStyle/>
        <a:p>
          <a:endParaRPr lang="en-US"/>
        </a:p>
      </dgm:t>
    </dgm:pt>
    <dgm:pt modelId="{0030B340-64D4-054D-8D0D-4B65C04FEFAB}" type="pres">
      <dgm:prSet presAssocID="{CB1DCFA4-9150-8C47-B7AA-1E77FAAB1DFB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E956599B-D3E7-E84A-9B98-7DDD6F573BDB}" type="pres">
      <dgm:prSet presAssocID="{FF09F8C7-30E7-534C-9EA9-8D9C53DB4752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4F4C01-2EE4-8543-8E11-1D041A4A2B06}" type="pres">
      <dgm:prSet presAssocID="{327A1817-2EAA-4E4B-901B-0B888BB6EB61}" presName="sibTrans" presStyleLbl="sibTrans2D1" presStyleIdx="2" presStyleCnt="6"/>
      <dgm:spPr/>
      <dgm:t>
        <a:bodyPr/>
        <a:lstStyle/>
        <a:p>
          <a:endParaRPr lang="en-US"/>
        </a:p>
      </dgm:t>
    </dgm:pt>
    <dgm:pt modelId="{396CE1E3-8537-F244-B470-FA3025F375B1}" type="pres">
      <dgm:prSet presAssocID="{327A1817-2EAA-4E4B-901B-0B888BB6EB61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12FE4963-9AD8-F54B-9CCB-7818BC0799CB}" type="pres">
      <dgm:prSet presAssocID="{0007FA9D-3BCA-7240-A13A-6F24B2E4C463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AB05A5-30A3-7448-834D-EB48ED8C7232}" type="pres">
      <dgm:prSet presAssocID="{969E6F96-C269-F749-8CF3-8321EF443481}" presName="sibTrans" presStyleLbl="sibTrans2D1" presStyleIdx="3" presStyleCnt="6"/>
      <dgm:spPr/>
      <dgm:t>
        <a:bodyPr/>
        <a:lstStyle/>
        <a:p>
          <a:endParaRPr lang="en-US"/>
        </a:p>
      </dgm:t>
    </dgm:pt>
    <dgm:pt modelId="{4179DCE8-DDC2-2E44-811B-BBE9C4A293C8}" type="pres">
      <dgm:prSet presAssocID="{969E6F96-C269-F749-8CF3-8321EF443481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1633695E-CB36-764E-8587-26947995CC22}" type="pres">
      <dgm:prSet presAssocID="{E6ABF5DD-67EC-A742-BF24-E3399CC01B16}" presName="node" presStyleLbl="node1" presStyleIdx="4" presStyleCnt="7" custLinFactNeighborX="-71947" custLinFactNeighborY="-38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1333C5-9FA9-C944-892F-47EB63B44072}" type="pres">
      <dgm:prSet presAssocID="{D79AEAA5-FEFE-B042-B35F-018B00C2A26D}" presName="sibTrans" presStyleLbl="sibTrans2D1" presStyleIdx="4" presStyleCnt="6"/>
      <dgm:spPr/>
      <dgm:t>
        <a:bodyPr/>
        <a:lstStyle/>
        <a:p>
          <a:endParaRPr lang="en-US"/>
        </a:p>
      </dgm:t>
    </dgm:pt>
    <dgm:pt modelId="{63F430FE-EC3B-0641-8DB8-A0D31BF60B05}" type="pres">
      <dgm:prSet presAssocID="{D79AEAA5-FEFE-B042-B35F-018B00C2A26D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43F29830-DEBF-F34B-9256-34C72275F045}" type="pres">
      <dgm:prSet presAssocID="{9B409BF7-D555-6D41-BBDD-D092D4BB1586}" presName="node" presStyleLbl="node1" presStyleIdx="5" presStyleCnt="7" custLinFactNeighborX="-92255" custLinFactNeighborY="-48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FF2342-FF28-D344-83CD-46EA057495AC}" type="pres">
      <dgm:prSet presAssocID="{ED05C23C-2AA2-F547-9FDD-5D237AE6F633}" presName="sibTrans" presStyleLbl="sibTrans2D1" presStyleIdx="5" presStyleCnt="6"/>
      <dgm:spPr/>
      <dgm:t>
        <a:bodyPr/>
        <a:lstStyle/>
        <a:p>
          <a:endParaRPr lang="en-US"/>
        </a:p>
      </dgm:t>
    </dgm:pt>
    <dgm:pt modelId="{A2618BDC-26E6-E549-91CE-9AFEDDF24D02}" type="pres">
      <dgm:prSet presAssocID="{ED05C23C-2AA2-F547-9FDD-5D237AE6F633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9724E946-45F9-B74E-8998-F972C61A37BD}" type="pres">
      <dgm:prSet presAssocID="{9D8CF82E-1C15-174F-9805-DE40A180C13A}" presName="node" presStyleLbl="node1" presStyleIdx="6" presStyleCnt="7" custLinFactX="-15089" custLinFactNeighborX="-100000" custLinFactNeighborY="-89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22646E6-1EF8-DA47-81B3-189F64AF5F7B}" type="presOf" srcId="{171EB373-15C3-C64C-94EC-25776E8914D5}" destId="{CD0A1AAE-5174-3241-96A6-6E7C35D2BFFE}" srcOrd="0" destOrd="0" presId="urn:microsoft.com/office/officeart/2005/8/layout/process5"/>
    <dgm:cxn modelId="{CA091D51-F9BD-054A-8C26-4FE7E83849B5}" type="presOf" srcId="{D79AEAA5-FEFE-B042-B35F-018B00C2A26D}" destId="{CB1333C5-9FA9-C944-892F-47EB63B44072}" srcOrd="0" destOrd="0" presId="urn:microsoft.com/office/officeart/2005/8/layout/process5"/>
    <dgm:cxn modelId="{36D69DCD-5E5B-F54B-B94D-F8C2D7F8550E}" type="presOf" srcId="{E6ABF5DD-67EC-A742-BF24-E3399CC01B16}" destId="{1633695E-CB36-764E-8587-26947995CC22}" srcOrd="0" destOrd="0" presId="urn:microsoft.com/office/officeart/2005/8/layout/process5"/>
    <dgm:cxn modelId="{3459E0E8-5FC6-5745-A039-BCFC0B2408C3}" type="presOf" srcId="{9D8CF82E-1C15-174F-9805-DE40A180C13A}" destId="{9724E946-45F9-B74E-8998-F972C61A37BD}" srcOrd="0" destOrd="0" presId="urn:microsoft.com/office/officeart/2005/8/layout/process5"/>
    <dgm:cxn modelId="{807150AA-2168-1948-AA6D-8C54DB8AA104}" type="presOf" srcId="{5C3252B6-E0F8-E04F-A4DC-5AD7C16B1F46}" destId="{350E0416-1031-B445-9DCD-4EACA32AE84F}" srcOrd="0" destOrd="0" presId="urn:microsoft.com/office/officeart/2005/8/layout/process5"/>
    <dgm:cxn modelId="{35490D8A-900A-DB40-911A-B95A343ADEE6}" srcId="{171EB373-15C3-C64C-94EC-25776E8914D5}" destId="{2163631D-693A-8F4C-99C8-EF682081F474}" srcOrd="1" destOrd="0" parTransId="{B3C168D8-4CB3-5E42-8DDC-263BC1EBF5E3}" sibTransId="{CB1DCFA4-9150-8C47-B7AA-1E77FAAB1DFB}"/>
    <dgm:cxn modelId="{41D6DDA0-1F55-FC4C-BD82-0AC4207268C9}" type="presOf" srcId="{ED05C23C-2AA2-F547-9FDD-5D237AE6F633}" destId="{A2618BDC-26E6-E549-91CE-9AFEDDF24D02}" srcOrd="1" destOrd="0" presId="urn:microsoft.com/office/officeart/2005/8/layout/process5"/>
    <dgm:cxn modelId="{74CB5568-A736-C544-A644-B2E3B8041A90}" type="presOf" srcId="{CB1DCFA4-9150-8C47-B7AA-1E77FAAB1DFB}" destId="{0030B340-64D4-054D-8D0D-4B65C04FEFAB}" srcOrd="1" destOrd="0" presId="urn:microsoft.com/office/officeart/2005/8/layout/process5"/>
    <dgm:cxn modelId="{1C6E3226-683A-D94A-BFF4-E0C99F3C6F5D}" type="presOf" srcId="{CB1DCFA4-9150-8C47-B7AA-1E77FAAB1DFB}" destId="{DCBE851A-8B77-C14C-AB64-21FC830C9EAA}" srcOrd="0" destOrd="0" presId="urn:microsoft.com/office/officeart/2005/8/layout/process5"/>
    <dgm:cxn modelId="{868445B3-C1C9-014C-B399-8CD52103BA36}" type="presOf" srcId="{969E6F96-C269-F749-8CF3-8321EF443481}" destId="{4179DCE8-DDC2-2E44-811B-BBE9C4A293C8}" srcOrd="1" destOrd="0" presId="urn:microsoft.com/office/officeart/2005/8/layout/process5"/>
    <dgm:cxn modelId="{A22A8AC5-FB8B-3B42-A52D-5EDD9C2AB1CF}" type="presOf" srcId="{327A1817-2EAA-4E4B-901B-0B888BB6EB61}" destId="{2D4F4C01-2EE4-8543-8E11-1D041A4A2B06}" srcOrd="0" destOrd="0" presId="urn:microsoft.com/office/officeart/2005/8/layout/process5"/>
    <dgm:cxn modelId="{DD53846C-1A39-0541-BE64-11BCA35A1DCA}" type="presOf" srcId="{D79AEAA5-FEFE-B042-B35F-018B00C2A26D}" destId="{63F430FE-EC3B-0641-8DB8-A0D31BF60B05}" srcOrd="1" destOrd="0" presId="urn:microsoft.com/office/officeart/2005/8/layout/process5"/>
    <dgm:cxn modelId="{5E057883-8074-2243-8F92-86864C29CC5D}" srcId="{171EB373-15C3-C64C-94EC-25776E8914D5}" destId="{DF3F94CE-8A01-994F-8F5F-96310CBAC7EE}" srcOrd="0" destOrd="0" parTransId="{CC908F69-0CDB-AC48-867B-412B7738CC35}" sibTransId="{5C3252B6-E0F8-E04F-A4DC-5AD7C16B1F46}"/>
    <dgm:cxn modelId="{B0616E50-BC3B-CF40-80BA-D320ECA43B1E}" type="presOf" srcId="{9B409BF7-D555-6D41-BBDD-D092D4BB1586}" destId="{43F29830-DEBF-F34B-9256-34C72275F045}" srcOrd="0" destOrd="0" presId="urn:microsoft.com/office/officeart/2005/8/layout/process5"/>
    <dgm:cxn modelId="{CBBCC573-8880-4F41-97D7-7FA3504F413E}" srcId="{171EB373-15C3-C64C-94EC-25776E8914D5}" destId="{9D8CF82E-1C15-174F-9805-DE40A180C13A}" srcOrd="6" destOrd="0" parTransId="{C06DCCA8-C11F-A249-9157-D044E18064BC}" sibTransId="{0BC466DE-0BA9-6947-8D35-7875FD763C12}"/>
    <dgm:cxn modelId="{26ED4277-F393-0847-A5DD-D8EAA571A618}" srcId="{171EB373-15C3-C64C-94EC-25776E8914D5}" destId="{0007FA9D-3BCA-7240-A13A-6F24B2E4C463}" srcOrd="3" destOrd="0" parTransId="{0535D75F-2FCD-7746-ADBC-BDC8864EBB1D}" sibTransId="{969E6F96-C269-F749-8CF3-8321EF443481}"/>
    <dgm:cxn modelId="{E7F11C3E-7CC4-5448-8924-1C7698B4E06B}" type="presOf" srcId="{969E6F96-C269-F749-8CF3-8321EF443481}" destId="{DEAB05A5-30A3-7448-834D-EB48ED8C7232}" srcOrd="0" destOrd="0" presId="urn:microsoft.com/office/officeart/2005/8/layout/process5"/>
    <dgm:cxn modelId="{7D4FCD9A-A119-8B41-BFA1-39363D9767A7}" type="presOf" srcId="{DF3F94CE-8A01-994F-8F5F-96310CBAC7EE}" destId="{A9486A45-56D7-F844-994E-922F8DD27052}" srcOrd="0" destOrd="0" presId="urn:microsoft.com/office/officeart/2005/8/layout/process5"/>
    <dgm:cxn modelId="{CCF89E02-3BDC-A548-BF29-38F0DBFA6DF4}" type="presOf" srcId="{327A1817-2EAA-4E4B-901B-0B888BB6EB61}" destId="{396CE1E3-8537-F244-B470-FA3025F375B1}" srcOrd="1" destOrd="0" presId="urn:microsoft.com/office/officeart/2005/8/layout/process5"/>
    <dgm:cxn modelId="{B15C8D46-5261-E44D-9BFA-3331965B075D}" type="presOf" srcId="{ED05C23C-2AA2-F547-9FDD-5D237AE6F633}" destId="{4CFF2342-FF28-D344-83CD-46EA057495AC}" srcOrd="0" destOrd="0" presId="urn:microsoft.com/office/officeart/2005/8/layout/process5"/>
    <dgm:cxn modelId="{D6F798B9-A2C6-A041-A4BD-C0A4A030037A}" type="presOf" srcId="{FF09F8C7-30E7-534C-9EA9-8D9C53DB4752}" destId="{E956599B-D3E7-E84A-9B98-7DDD6F573BDB}" srcOrd="0" destOrd="0" presId="urn:microsoft.com/office/officeart/2005/8/layout/process5"/>
    <dgm:cxn modelId="{6D565B51-E22A-A141-B4DA-4F7F5324D6F4}" type="presOf" srcId="{0007FA9D-3BCA-7240-A13A-6F24B2E4C463}" destId="{12FE4963-9AD8-F54B-9CCB-7818BC0799CB}" srcOrd="0" destOrd="0" presId="urn:microsoft.com/office/officeart/2005/8/layout/process5"/>
    <dgm:cxn modelId="{D831BD44-8D1E-874D-8C22-D36EEDA04C27}" srcId="{171EB373-15C3-C64C-94EC-25776E8914D5}" destId="{E6ABF5DD-67EC-A742-BF24-E3399CC01B16}" srcOrd="4" destOrd="0" parTransId="{37C5734C-F785-6A48-BDD3-097AA8223FFD}" sibTransId="{D79AEAA5-FEFE-B042-B35F-018B00C2A26D}"/>
    <dgm:cxn modelId="{F23E9754-35B6-6D48-A128-5DA880E37784}" type="presOf" srcId="{5C3252B6-E0F8-E04F-A4DC-5AD7C16B1F46}" destId="{338312D5-FB6E-7549-9DCF-50A3442FBC17}" srcOrd="1" destOrd="0" presId="urn:microsoft.com/office/officeart/2005/8/layout/process5"/>
    <dgm:cxn modelId="{07C43B57-7F3A-D94F-90D3-7BACA16C2C8C}" srcId="{171EB373-15C3-C64C-94EC-25776E8914D5}" destId="{FF09F8C7-30E7-534C-9EA9-8D9C53DB4752}" srcOrd="2" destOrd="0" parTransId="{FA753B5F-0E95-FD40-9233-3BF13CB95422}" sibTransId="{327A1817-2EAA-4E4B-901B-0B888BB6EB61}"/>
    <dgm:cxn modelId="{588B83CC-8B86-844B-832A-DA82868470B3}" type="presOf" srcId="{2163631D-693A-8F4C-99C8-EF682081F474}" destId="{1F752B59-E3FF-B94D-B858-B366C45B0400}" srcOrd="0" destOrd="0" presId="urn:microsoft.com/office/officeart/2005/8/layout/process5"/>
    <dgm:cxn modelId="{03087518-A658-864D-BA9E-3451D90174B5}" srcId="{171EB373-15C3-C64C-94EC-25776E8914D5}" destId="{9B409BF7-D555-6D41-BBDD-D092D4BB1586}" srcOrd="5" destOrd="0" parTransId="{4F57D256-DA23-D146-9C20-FB4D7534EA32}" sibTransId="{ED05C23C-2AA2-F547-9FDD-5D237AE6F633}"/>
    <dgm:cxn modelId="{F60D55FB-1D76-B545-9B15-8537BF0CB875}" type="presParOf" srcId="{CD0A1AAE-5174-3241-96A6-6E7C35D2BFFE}" destId="{A9486A45-56D7-F844-994E-922F8DD27052}" srcOrd="0" destOrd="0" presId="urn:microsoft.com/office/officeart/2005/8/layout/process5"/>
    <dgm:cxn modelId="{2132A567-F63E-554D-8B72-07183F577F89}" type="presParOf" srcId="{CD0A1AAE-5174-3241-96A6-6E7C35D2BFFE}" destId="{350E0416-1031-B445-9DCD-4EACA32AE84F}" srcOrd="1" destOrd="0" presId="urn:microsoft.com/office/officeart/2005/8/layout/process5"/>
    <dgm:cxn modelId="{44C70B22-95DB-5047-854E-FA957B179E80}" type="presParOf" srcId="{350E0416-1031-B445-9DCD-4EACA32AE84F}" destId="{338312D5-FB6E-7549-9DCF-50A3442FBC17}" srcOrd="0" destOrd="0" presId="urn:microsoft.com/office/officeart/2005/8/layout/process5"/>
    <dgm:cxn modelId="{2DD51F15-9B5F-8442-ABC3-4901ABED0D57}" type="presParOf" srcId="{CD0A1AAE-5174-3241-96A6-6E7C35D2BFFE}" destId="{1F752B59-E3FF-B94D-B858-B366C45B0400}" srcOrd="2" destOrd="0" presId="urn:microsoft.com/office/officeart/2005/8/layout/process5"/>
    <dgm:cxn modelId="{F6F70148-4F86-BC45-BDC7-9035B7D3BF6C}" type="presParOf" srcId="{CD0A1AAE-5174-3241-96A6-6E7C35D2BFFE}" destId="{DCBE851A-8B77-C14C-AB64-21FC830C9EAA}" srcOrd="3" destOrd="0" presId="urn:microsoft.com/office/officeart/2005/8/layout/process5"/>
    <dgm:cxn modelId="{A24F57E6-596B-D440-92F7-354A7A390D7A}" type="presParOf" srcId="{DCBE851A-8B77-C14C-AB64-21FC830C9EAA}" destId="{0030B340-64D4-054D-8D0D-4B65C04FEFAB}" srcOrd="0" destOrd="0" presId="urn:microsoft.com/office/officeart/2005/8/layout/process5"/>
    <dgm:cxn modelId="{C9582114-BEBA-DD46-8798-401211A62C4C}" type="presParOf" srcId="{CD0A1AAE-5174-3241-96A6-6E7C35D2BFFE}" destId="{E956599B-D3E7-E84A-9B98-7DDD6F573BDB}" srcOrd="4" destOrd="0" presId="urn:microsoft.com/office/officeart/2005/8/layout/process5"/>
    <dgm:cxn modelId="{6944058A-6C09-D445-A9B3-DC55BB1701B5}" type="presParOf" srcId="{CD0A1AAE-5174-3241-96A6-6E7C35D2BFFE}" destId="{2D4F4C01-2EE4-8543-8E11-1D041A4A2B06}" srcOrd="5" destOrd="0" presId="urn:microsoft.com/office/officeart/2005/8/layout/process5"/>
    <dgm:cxn modelId="{BF892362-EF9E-444A-94BA-6DA57D1E0E64}" type="presParOf" srcId="{2D4F4C01-2EE4-8543-8E11-1D041A4A2B06}" destId="{396CE1E3-8537-F244-B470-FA3025F375B1}" srcOrd="0" destOrd="0" presId="urn:microsoft.com/office/officeart/2005/8/layout/process5"/>
    <dgm:cxn modelId="{C03E0536-8DAF-D942-AA00-E31B5FFE006D}" type="presParOf" srcId="{CD0A1AAE-5174-3241-96A6-6E7C35D2BFFE}" destId="{12FE4963-9AD8-F54B-9CCB-7818BC0799CB}" srcOrd="6" destOrd="0" presId="urn:microsoft.com/office/officeart/2005/8/layout/process5"/>
    <dgm:cxn modelId="{AEE57200-B1F7-E64D-A73D-ADE9A8088296}" type="presParOf" srcId="{CD0A1AAE-5174-3241-96A6-6E7C35D2BFFE}" destId="{DEAB05A5-30A3-7448-834D-EB48ED8C7232}" srcOrd="7" destOrd="0" presId="urn:microsoft.com/office/officeart/2005/8/layout/process5"/>
    <dgm:cxn modelId="{20F6F44B-05B9-6041-B844-A544E0A831C0}" type="presParOf" srcId="{DEAB05A5-30A3-7448-834D-EB48ED8C7232}" destId="{4179DCE8-DDC2-2E44-811B-BBE9C4A293C8}" srcOrd="0" destOrd="0" presId="urn:microsoft.com/office/officeart/2005/8/layout/process5"/>
    <dgm:cxn modelId="{6B329922-BA08-F346-8F75-3DEAAC9F45FB}" type="presParOf" srcId="{CD0A1AAE-5174-3241-96A6-6E7C35D2BFFE}" destId="{1633695E-CB36-764E-8587-26947995CC22}" srcOrd="8" destOrd="0" presId="urn:microsoft.com/office/officeart/2005/8/layout/process5"/>
    <dgm:cxn modelId="{BDCC08AE-58AE-6542-B321-3F7EEE28ADD6}" type="presParOf" srcId="{CD0A1AAE-5174-3241-96A6-6E7C35D2BFFE}" destId="{CB1333C5-9FA9-C944-892F-47EB63B44072}" srcOrd="9" destOrd="0" presId="urn:microsoft.com/office/officeart/2005/8/layout/process5"/>
    <dgm:cxn modelId="{4B11C252-37D4-714F-B97B-4542968DBFAA}" type="presParOf" srcId="{CB1333C5-9FA9-C944-892F-47EB63B44072}" destId="{63F430FE-EC3B-0641-8DB8-A0D31BF60B05}" srcOrd="0" destOrd="0" presId="urn:microsoft.com/office/officeart/2005/8/layout/process5"/>
    <dgm:cxn modelId="{04516BEB-29EF-F547-A02D-5FAF9DAB3D26}" type="presParOf" srcId="{CD0A1AAE-5174-3241-96A6-6E7C35D2BFFE}" destId="{43F29830-DEBF-F34B-9256-34C72275F045}" srcOrd="10" destOrd="0" presId="urn:microsoft.com/office/officeart/2005/8/layout/process5"/>
    <dgm:cxn modelId="{106D4869-9D9C-2142-B187-F1339054EDED}" type="presParOf" srcId="{CD0A1AAE-5174-3241-96A6-6E7C35D2BFFE}" destId="{4CFF2342-FF28-D344-83CD-46EA057495AC}" srcOrd="11" destOrd="0" presId="urn:microsoft.com/office/officeart/2005/8/layout/process5"/>
    <dgm:cxn modelId="{BF2411F6-D201-4446-B7C9-A1D3332037B5}" type="presParOf" srcId="{4CFF2342-FF28-D344-83CD-46EA057495AC}" destId="{A2618BDC-26E6-E549-91CE-9AFEDDF24D02}" srcOrd="0" destOrd="0" presId="urn:microsoft.com/office/officeart/2005/8/layout/process5"/>
    <dgm:cxn modelId="{E01DFFFE-F7AF-0B40-939A-C737657077E3}" type="presParOf" srcId="{CD0A1AAE-5174-3241-96A6-6E7C35D2BFFE}" destId="{9724E946-45F9-B74E-8998-F972C61A37BD}" srcOrd="1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FF7030-E2FA-054B-B345-53FBE6B44F25}">
      <dsp:nvSpPr>
        <dsp:cNvPr id="0" name=""/>
        <dsp:cNvSpPr/>
      </dsp:nvSpPr>
      <dsp:spPr>
        <a:xfrm>
          <a:off x="4621" y="1176776"/>
          <a:ext cx="2020453" cy="12690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Send Get Request to SpaceX API Website</a:t>
          </a:r>
          <a:endParaRPr lang="en-US" sz="1800" kern="1200" dirty="0"/>
        </a:p>
      </dsp:txBody>
      <dsp:txXfrm>
        <a:off x="41792" y="1213947"/>
        <a:ext cx="1946111" cy="1194755"/>
      </dsp:txXfrm>
    </dsp:sp>
    <dsp:sp modelId="{EACFC402-4880-B84A-A444-FEBEA72A22A6}">
      <dsp:nvSpPr>
        <dsp:cNvPr id="0" name=""/>
        <dsp:cNvSpPr/>
      </dsp:nvSpPr>
      <dsp:spPr>
        <a:xfrm>
          <a:off x="2227119" y="156078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227119" y="1661002"/>
        <a:ext cx="299835" cy="300644"/>
      </dsp:txXfrm>
    </dsp:sp>
    <dsp:sp modelId="{F70C3EA7-4FA7-C549-85B5-88D2FC45B5D7}">
      <dsp:nvSpPr>
        <dsp:cNvPr id="0" name=""/>
        <dsp:cNvSpPr/>
      </dsp:nvSpPr>
      <dsp:spPr>
        <a:xfrm>
          <a:off x="2833255" y="1176776"/>
          <a:ext cx="2020453" cy="12690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Parse Data into Pandas </a:t>
          </a:r>
          <a:r>
            <a:rPr lang="en-US" sz="1800" kern="1200" dirty="0" err="1" smtClean="0"/>
            <a:t>Dataframe</a:t>
          </a:r>
          <a:endParaRPr lang="en-US" sz="1800" kern="1200" dirty="0"/>
        </a:p>
      </dsp:txBody>
      <dsp:txXfrm>
        <a:off x="2870426" y="1213947"/>
        <a:ext cx="1946111" cy="1194755"/>
      </dsp:txXfrm>
    </dsp:sp>
    <dsp:sp modelId="{649B5961-0932-AB42-BCF4-330E289B9F5C}">
      <dsp:nvSpPr>
        <dsp:cNvPr id="0" name=""/>
        <dsp:cNvSpPr/>
      </dsp:nvSpPr>
      <dsp:spPr>
        <a:xfrm>
          <a:off x="5055754" y="156078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55754" y="1661002"/>
        <a:ext cx="299835" cy="300644"/>
      </dsp:txXfrm>
    </dsp:sp>
    <dsp:sp modelId="{0B07337F-069B-9F4E-860E-AC43B2BF2CE3}">
      <dsp:nvSpPr>
        <dsp:cNvPr id="0" name=""/>
        <dsp:cNvSpPr/>
      </dsp:nvSpPr>
      <dsp:spPr>
        <a:xfrm>
          <a:off x="5661890" y="1176776"/>
          <a:ext cx="2020453" cy="12690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Extract Core Data, Launch Site Data, Payload Data, Booster Versions</a:t>
          </a:r>
          <a:endParaRPr lang="en-US" sz="1800" kern="1200" dirty="0"/>
        </a:p>
      </dsp:txBody>
      <dsp:txXfrm>
        <a:off x="5699061" y="1213947"/>
        <a:ext cx="1946111" cy="1194755"/>
      </dsp:txXfrm>
    </dsp:sp>
    <dsp:sp modelId="{1F4B121C-1264-794F-AB61-6BAE25964D1D}">
      <dsp:nvSpPr>
        <dsp:cNvPr id="0" name=""/>
        <dsp:cNvSpPr/>
      </dsp:nvSpPr>
      <dsp:spPr>
        <a:xfrm>
          <a:off x="7884388" y="156078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884388" y="1661002"/>
        <a:ext cx="299835" cy="300644"/>
      </dsp:txXfrm>
    </dsp:sp>
    <dsp:sp modelId="{F052E659-713D-9548-A951-23CDF33124FC}">
      <dsp:nvSpPr>
        <dsp:cNvPr id="0" name=""/>
        <dsp:cNvSpPr/>
      </dsp:nvSpPr>
      <dsp:spPr>
        <a:xfrm>
          <a:off x="8490524" y="1176776"/>
          <a:ext cx="2020453" cy="12690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Filter for Falcon 9 Data</a:t>
          </a:r>
          <a:endParaRPr lang="en-US" sz="1800" kern="1200" dirty="0"/>
        </a:p>
      </dsp:txBody>
      <dsp:txXfrm>
        <a:off x="8527695" y="1213947"/>
        <a:ext cx="1946111" cy="11947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FF7030-E2FA-054B-B345-53FBE6B44F25}">
      <dsp:nvSpPr>
        <dsp:cNvPr id="0" name=""/>
        <dsp:cNvSpPr/>
      </dsp:nvSpPr>
      <dsp:spPr>
        <a:xfrm>
          <a:off x="4621" y="1205189"/>
          <a:ext cx="2020453" cy="12122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Send HTTP Request to SpaceX Wikipedia Website</a:t>
          </a:r>
          <a:endParaRPr lang="en-US" sz="1800" kern="1200" dirty="0"/>
        </a:p>
      </dsp:txBody>
      <dsp:txXfrm>
        <a:off x="40127" y="1240695"/>
        <a:ext cx="1949441" cy="1141259"/>
      </dsp:txXfrm>
    </dsp:sp>
    <dsp:sp modelId="{EACFC402-4880-B84A-A444-FEBEA72A22A6}">
      <dsp:nvSpPr>
        <dsp:cNvPr id="0" name=""/>
        <dsp:cNvSpPr/>
      </dsp:nvSpPr>
      <dsp:spPr>
        <a:xfrm>
          <a:off x="2227119" y="156078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227119" y="1661002"/>
        <a:ext cx="299835" cy="300644"/>
      </dsp:txXfrm>
    </dsp:sp>
    <dsp:sp modelId="{F70C3EA7-4FA7-C549-85B5-88D2FC45B5D7}">
      <dsp:nvSpPr>
        <dsp:cNvPr id="0" name=""/>
        <dsp:cNvSpPr/>
      </dsp:nvSpPr>
      <dsp:spPr>
        <a:xfrm>
          <a:off x="2833255" y="1205189"/>
          <a:ext cx="2020453" cy="12122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Parse Data into Pandas </a:t>
          </a:r>
          <a:r>
            <a:rPr lang="en-US" sz="1800" kern="1200" dirty="0" err="1" smtClean="0"/>
            <a:t>Dataframe</a:t>
          </a:r>
          <a:r>
            <a:rPr lang="en-US" sz="1800" kern="1200" dirty="0" smtClean="0"/>
            <a:t> with </a:t>
          </a:r>
          <a:r>
            <a:rPr lang="en-US" sz="1800" kern="1200" dirty="0" err="1" smtClean="0"/>
            <a:t>BeautifulSoup</a:t>
          </a:r>
          <a:endParaRPr lang="en-US" sz="1800" kern="1200" dirty="0"/>
        </a:p>
      </dsp:txBody>
      <dsp:txXfrm>
        <a:off x="2868761" y="1240695"/>
        <a:ext cx="1949441" cy="1141259"/>
      </dsp:txXfrm>
    </dsp:sp>
    <dsp:sp modelId="{649B5961-0932-AB42-BCF4-330E289B9F5C}">
      <dsp:nvSpPr>
        <dsp:cNvPr id="0" name=""/>
        <dsp:cNvSpPr/>
      </dsp:nvSpPr>
      <dsp:spPr>
        <a:xfrm>
          <a:off x="5055754" y="156078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55754" y="1661002"/>
        <a:ext cx="299835" cy="300644"/>
      </dsp:txXfrm>
    </dsp:sp>
    <dsp:sp modelId="{0B07337F-069B-9F4E-860E-AC43B2BF2CE3}">
      <dsp:nvSpPr>
        <dsp:cNvPr id="0" name=""/>
        <dsp:cNvSpPr/>
      </dsp:nvSpPr>
      <dsp:spPr>
        <a:xfrm>
          <a:off x="5661890" y="1205189"/>
          <a:ext cx="2020453" cy="12122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Extract Relevant Data with </a:t>
          </a:r>
          <a:r>
            <a:rPr lang="en-US" sz="1800" kern="1200" dirty="0" err="1" smtClean="0"/>
            <a:t>find_all</a:t>
          </a:r>
          <a:r>
            <a:rPr lang="en-US" sz="1800" kern="1200" dirty="0" smtClean="0"/>
            <a:t> Method</a:t>
          </a:r>
          <a:endParaRPr lang="en-US" sz="1800" kern="1200" dirty="0"/>
        </a:p>
      </dsp:txBody>
      <dsp:txXfrm>
        <a:off x="5697396" y="1240695"/>
        <a:ext cx="1949441" cy="1141259"/>
      </dsp:txXfrm>
    </dsp:sp>
    <dsp:sp modelId="{1F4B121C-1264-794F-AB61-6BAE25964D1D}">
      <dsp:nvSpPr>
        <dsp:cNvPr id="0" name=""/>
        <dsp:cNvSpPr/>
      </dsp:nvSpPr>
      <dsp:spPr>
        <a:xfrm>
          <a:off x="7884388" y="156078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884388" y="1661002"/>
        <a:ext cx="299835" cy="300644"/>
      </dsp:txXfrm>
    </dsp:sp>
    <dsp:sp modelId="{F052E659-713D-9548-A951-23CDF33124FC}">
      <dsp:nvSpPr>
        <dsp:cNvPr id="0" name=""/>
        <dsp:cNvSpPr/>
      </dsp:nvSpPr>
      <dsp:spPr>
        <a:xfrm>
          <a:off x="8490524" y="1205189"/>
          <a:ext cx="2020453" cy="12122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Store Data into Pandas </a:t>
          </a:r>
          <a:r>
            <a:rPr lang="en-US" sz="1800" kern="1200" dirty="0" err="1" smtClean="0"/>
            <a:t>Dataframe</a:t>
          </a:r>
          <a:r>
            <a:rPr lang="en-US" sz="1800" kern="1200" dirty="0" smtClean="0"/>
            <a:t> for Further Use</a:t>
          </a:r>
          <a:endParaRPr lang="en-US" sz="1800" kern="1200" dirty="0"/>
        </a:p>
      </dsp:txBody>
      <dsp:txXfrm>
        <a:off x="8526030" y="1240695"/>
        <a:ext cx="1949441" cy="11412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FF7030-E2FA-054B-B345-53FBE6B44F25}">
      <dsp:nvSpPr>
        <dsp:cNvPr id="0" name=""/>
        <dsp:cNvSpPr/>
      </dsp:nvSpPr>
      <dsp:spPr>
        <a:xfrm>
          <a:off x="2053" y="497388"/>
          <a:ext cx="4379788" cy="26278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Replace missing values for Payload Mass data with mean values</a:t>
          </a:r>
          <a:endParaRPr lang="en-US" sz="3800" kern="1200" dirty="0"/>
        </a:p>
      </dsp:txBody>
      <dsp:txXfrm>
        <a:off x="79021" y="574356"/>
        <a:ext cx="4225852" cy="2473936"/>
      </dsp:txXfrm>
    </dsp:sp>
    <dsp:sp modelId="{EACFC402-4880-B84A-A444-FEBEA72A22A6}">
      <dsp:nvSpPr>
        <dsp:cNvPr id="0" name=""/>
        <dsp:cNvSpPr/>
      </dsp:nvSpPr>
      <dsp:spPr>
        <a:xfrm>
          <a:off x="4819820" y="1268231"/>
          <a:ext cx="928515" cy="108618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000" kern="1200"/>
        </a:p>
      </dsp:txBody>
      <dsp:txXfrm>
        <a:off x="4819820" y="1485468"/>
        <a:ext cx="649961" cy="651713"/>
      </dsp:txXfrm>
    </dsp:sp>
    <dsp:sp modelId="{F70C3EA7-4FA7-C549-85B5-88D2FC45B5D7}">
      <dsp:nvSpPr>
        <dsp:cNvPr id="0" name=""/>
        <dsp:cNvSpPr/>
      </dsp:nvSpPr>
      <dsp:spPr>
        <a:xfrm>
          <a:off x="6133757" y="497388"/>
          <a:ext cx="4379788" cy="26278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Create a landing outcome column "Class" for the </a:t>
          </a:r>
          <a:r>
            <a:rPr lang="en-US" sz="3800" kern="1200" dirty="0" err="1" smtClean="0"/>
            <a:t>dataframe</a:t>
          </a:r>
          <a:endParaRPr lang="en-US" sz="3800" kern="1200" dirty="0"/>
        </a:p>
      </dsp:txBody>
      <dsp:txXfrm>
        <a:off x="6210725" y="574356"/>
        <a:ext cx="4225852" cy="24739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486A45-56D7-F844-994E-922F8DD27052}">
      <dsp:nvSpPr>
        <dsp:cNvPr id="0" name=""/>
        <dsp:cNvSpPr/>
      </dsp:nvSpPr>
      <dsp:spPr>
        <a:xfrm>
          <a:off x="4621" y="775144"/>
          <a:ext cx="2020453" cy="12122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Feature engineering for categorical features</a:t>
          </a:r>
          <a:endParaRPr lang="en-US" sz="1700" kern="1200" dirty="0"/>
        </a:p>
      </dsp:txBody>
      <dsp:txXfrm>
        <a:off x="40127" y="810650"/>
        <a:ext cx="1949441" cy="1141259"/>
      </dsp:txXfrm>
    </dsp:sp>
    <dsp:sp modelId="{350E0416-1031-B445-9DCD-4EACA32AE84F}">
      <dsp:nvSpPr>
        <dsp:cNvPr id="0" name=""/>
        <dsp:cNvSpPr/>
      </dsp:nvSpPr>
      <dsp:spPr>
        <a:xfrm>
          <a:off x="2202874" y="1130744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202874" y="1230958"/>
        <a:ext cx="299835" cy="300644"/>
      </dsp:txXfrm>
    </dsp:sp>
    <dsp:sp modelId="{1F752B59-E3FF-B94D-B858-B366C45B0400}">
      <dsp:nvSpPr>
        <dsp:cNvPr id="0" name=""/>
        <dsp:cNvSpPr/>
      </dsp:nvSpPr>
      <dsp:spPr>
        <a:xfrm>
          <a:off x="2833255" y="775144"/>
          <a:ext cx="2020453" cy="12122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Standardize data with </a:t>
          </a:r>
          <a:r>
            <a:rPr lang="en-US" sz="1700" kern="1200" dirty="0" err="1" smtClean="0"/>
            <a:t>StandardScaler</a:t>
          </a:r>
          <a:endParaRPr lang="en-US" sz="1700" kern="1200" dirty="0"/>
        </a:p>
      </dsp:txBody>
      <dsp:txXfrm>
        <a:off x="2868761" y="810650"/>
        <a:ext cx="1949441" cy="1141259"/>
      </dsp:txXfrm>
    </dsp:sp>
    <dsp:sp modelId="{DCBE851A-8B77-C14C-AB64-21FC830C9EAA}">
      <dsp:nvSpPr>
        <dsp:cNvPr id="0" name=""/>
        <dsp:cNvSpPr/>
      </dsp:nvSpPr>
      <dsp:spPr>
        <a:xfrm>
          <a:off x="5031508" y="1130744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31508" y="1230958"/>
        <a:ext cx="299835" cy="300644"/>
      </dsp:txXfrm>
    </dsp:sp>
    <dsp:sp modelId="{E956599B-D3E7-E84A-9B98-7DDD6F573BDB}">
      <dsp:nvSpPr>
        <dsp:cNvPr id="0" name=""/>
        <dsp:cNvSpPr/>
      </dsp:nvSpPr>
      <dsp:spPr>
        <a:xfrm>
          <a:off x="5661890" y="775144"/>
          <a:ext cx="2020453" cy="12122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Split data into training and testing set</a:t>
          </a:r>
          <a:endParaRPr lang="en-US" sz="1700" kern="1200" dirty="0"/>
        </a:p>
      </dsp:txBody>
      <dsp:txXfrm>
        <a:off x="5697396" y="810650"/>
        <a:ext cx="1949441" cy="1141259"/>
      </dsp:txXfrm>
    </dsp:sp>
    <dsp:sp modelId="{2D4F4C01-2EE4-8543-8E11-1D041A4A2B06}">
      <dsp:nvSpPr>
        <dsp:cNvPr id="0" name=""/>
        <dsp:cNvSpPr/>
      </dsp:nvSpPr>
      <dsp:spPr>
        <a:xfrm>
          <a:off x="7860143" y="1130744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860143" y="1230958"/>
        <a:ext cx="299835" cy="300644"/>
      </dsp:txXfrm>
    </dsp:sp>
    <dsp:sp modelId="{12FE4963-9AD8-F54B-9CCB-7818BC0799CB}">
      <dsp:nvSpPr>
        <dsp:cNvPr id="0" name=""/>
        <dsp:cNvSpPr/>
      </dsp:nvSpPr>
      <dsp:spPr>
        <a:xfrm>
          <a:off x="8490524" y="775144"/>
          <a:ext cx="2020453" cy="12122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Build Models (Logistic Regression, SVM, Decision Tree, KNN)</a:t>
          </a:r>
          <a:endParaRPr lang="en-US" sz="1700" kern="1200" dirty="0"/>
        </a:p>
      </dsp:txBody>
      <dsp:txXfrm>
        <a:off x="8526030" y="810650"/>
        <a:ext cx="1949441" cy="1141259"/>
      </dsp:txXfrm>
    </dsp:sp>
    <dsp:sp modelId="{DEAB05A5-30A3-7448-834D-EB48ED8C7232}">
      <dsp:nvSpPr>
        <dsp:cNvPr id="0" name=""/>
        <dsp:cNvSpPr/>
      </dsp:nvSpPr>
      <dsp:spPr>
        <a:xfrm rot="7582442">
          <a:off x="8531774" y="2106106"/>
          <a:ext cx="501121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8676587" y="2120726"/>
        <a:ext cx="300644" cy="350799"/>
      </dsp:txXfrm>
    </dsp:sp>
    <dsp:sp modelId="{1633695E-CB36-764E-8587-26947995CC22}">
      <dsp:nvSpPr>
        <dsp:cNvPr id="0" name=""/>
        <dsp:cNvSpPr/>
      </dsp:nvSpPr>
      <dsp:spPr>
        <a:xfrm>
          <a:off x="7036869" y="2748707"/>
          <a:ext cx="2020453" cy="12122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Optimize </a:t>
          </a:r>
          <a:r>
            <a:rPr lang="en-US" sz="1700" kern="1200" dirty="0" err="1" smtClean="0"/>
            <a:t>hyperparameters</a:t>
          </a:r>
          <a:r>
            <a:rPr lang="en-US" sz="1700" kern="1200" dirty="0" smtClean="0"/>
            <a:t> with </a:t>
          </a:r>
          <a:r>
            <a:rPr lang="en-US" sz="1700" kern="1200" dirty="0" err="1" smtClean="0"/>
            <a:t>GridSearch</a:t>
          </a:r>
          <a:endParaRPr lang="en-US" sz="1700" kern="1200" dirty="0"/>
        </a:p>
      </dsp:txBody>
      <dsp:txXfrm>
        <a:off x="7072375" y="2784213"/>
        <a:ext cx="1949441" cy="1141259"/>
      </dsp:txXfrm>
    </dsp:sp>
    <dsp:sp modelId="{CB1333C5-9FA9-C944-892F-47EB63B44072}">
      <dsp:nvSpPr>
        <dsp:cNvPr id="0" name=""/>
        <dsp:cNvSpPr/>
      </dsp:nvSpPr>
      <dsp:spPr>
        <a:xfrm rot="10812442">
          <a:off x="6122995" y="3098512"/>
          <a:ext cx="64580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10800000">
        <a:off x="6273317" y="3198998"/>
        <a:ext cx="495484" cy="300644"/>
      </dsp:txXfrm>
    </dsp:sp>
    <dsp:sp modelId="{43F29830-DEBF-F34B-9256-34C72275F045}">
      <dsp:nvSpPr>
        <dsp:cNvPr id="0" name=""/>
        <dsp:cNvSpPr/>
      </dsp:nvSpPr>
      <dsp:spPr>
        <a:xfrm>
          <a:off x="3797921" y="2736984"/>
          <a:ext cx="2020453" cy="12122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Calculate and compare model accuracy and score</a:t>
          </a:r>
          <a:endParaRPr lang="en-US" sz="1700" kern="1200" dirty="0"/>
        </a:p>
      </dsp:txBody>
      <dsp:txXfrm>
        <a:off x="3833427" y="2772490"/>
        <a:ext cx="1949441" cy="1141259"/>
      </dsp:txXfrm>
    </dsp:sp>
    <dsp:sp modelId="{4CFF2342-FF28-D344-83CD-46EA057495AC}">
      <dsp:nvSpPr>
        <dsp:cNvPr id="0" name=""/>
        <dsp:cNvSpPr/>
      </dsp:nvSpPr>
      <dsp:spPr>
        <a:xfrm rot="10852337">
          <a:off x="2845733" y="3067828"/>
          <a:ext cx="672929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10800000">
        <a:off x="2996046" y="3169186"/>
        <a:ext cx="522607" cy="300644"/>
      </dsp:txXfrm>
    </dsp:sp>
    <dsp:sp modelId="{9724E946-45F9-B74E-8998-F972C61A37BD}">
      <dsp:nvSpPr>
        <dsp:cNvPr id="0" name=""/>
        <dsp:cNvSpPr/>
      </dsp:nvSpPr>
      <dsp:spPr>
        <a:xfrm>
          <a:off x="507936" y="2686893"/>
          <a:ext cx="2020453" cy="12122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Display confusion matrix to illustrate and compare model precision and recall</a:t>
          </a:r>
          <a:endParaRPr lang="en-US" sz="1700" kern="1200" dirty="0"/>
        </a:p>
      </dsp:txBody>
      <dsp:txXfrm>
        <a:off x="543442" y="2722399"/>
        <a:ext cx="1949441" cy="11412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6/22/23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613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088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460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20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97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80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160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diagramData" Target="../diagrams/data3.xml"/><Relationship Id="rId5" Type="http://schemas.openxmlformats.org/officeDocument/2006/relationships/diagramLayout" Target="../diagrams/layout3.xml"/><Relationship Id="rId6" Type="http://schemas.openxmlformats.org/officeDocument/2006/relationships/diagramQuickStyle" Target="../diagrams/quickStyle3.xml"/><Relationship Id="rId7" Type="http://schemas.openxmlformats.org/officeDocument/2006/relationships/diagramColors" Target="../diagrams/colors3.xml"/><Relationship Id="rId8" Type="http://schemas.microsoft.com/office/2007/relationships/diagramDrawing" Target="../diagrams/drawing3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NUL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NUL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NUL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github.com/DavidDZK/Applied-Data-Science-Capstone-Project-SpaceX/blob/f6f1edbed7f5780770b8db88114d482f5e2b0294/SpaceX_Dashboard.py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NUL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Yuhe</a:t>
            </a:r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Zhang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06/21/2023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xmlns="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53199"/>
            <a:ext cx="4692943" cy="5863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3" invalidUrl="https://github.com/DavidDZK/Applied-Data-Science-Capstone-Project-SpaceX/blob/f6f1edbed7f5780770b8db88114d482f5e2b0294/Data Wrangling.ipynb"/>
              </a:rPr>
              <a:t>Data Wrangling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Wrangling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328112753"/>
              </p:ext>
            </p:extLst>
          </p:nvPr>
        </p:nvGraphicFramePr>
        <p:xfrm>
          <a:off x="770011" y="2039597"/>
          <a:ext cx="10515599" cy="3622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643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2250757"/>
            <a:ext cx="10515601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spcBef>
                <a:spcPts val="1200"/>
              </a:spcBef>
              <a:buNone/>
            </a:pPr>
            <a:r>
              <a:rPr lang="en-US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Charts</a:t>
            </a:r>
            <a:endParaRPr lang="en-US" dirty="0"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pPr lvl="1">
              <a:spcBef>
                <a:spcPts val="1200"/>
              </a:spcBef>
            </a:pPr>
            <a:r>
              <a:rPr lang="en-US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Flight Number vs. Launch Site: Success rate of each launch site over time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Payload Mass vs. Launch Site: Success rate of increase in payload mass over time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Orbit Type vs. Success Rate: Success rate of each orbit type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Flight Number vs. Orbit Type: Success rate with the development of orbit types over time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Payload Mass vs. Orbit Types: Success rate of each orbit type with different payload mass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Launch Success Yearly Trend: Success rate development over time</a:t>
            </a:r>
          </a:p>
          <a:p>
            <a:pPr lvl="1"/>
            <a:endParaRPr lang="en-US" dirty="0" smtClean="0"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70010" y="1407618"/>
            <a:ext cx="3426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hlinkClick r:id="rId4" invalidUrl="https://github.com/DavidDZK/Applied-Data-Science-Capstone-Project-SpaceX/blob/f6f1edbed7f5780770b8db88114d482f5e2b0294/EDA with Visualization.ipynb"/>
              </a:rPr>
              <a:t>EDA with Visualization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2121803"/>
            <a:ext cx="10515601" cy="449637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spcBef>
                <a:spcPts val="300"/>
              </a:spcBef>
              <a:buNone/>
            </a:pPr>
            <a:r>
              <a:rPr lang="en-US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SQL Queries</a:t>
            </a:r>
            <a:endParaRPr lang="en-US" dirty="0"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pPr lvl="1">
              <a:spcBef>
                <a:spcPts val="300"/>
              </a:spcBef>
            </a:pPr>
            <a:r>
              <a:rPr lang="en-US" sz="1800" dirty="0"/>
              <a:t>Display the names of the unique launch sites in the space mission</a:t>
            </a:r>
          </a:p>
          <a:p>
            <a:pPr lvl="1">
              <a:spcBef>
                <a:spcPts val="300"/>
              </a:spcBef>
            </a:pPr>
            <a:r>
              <a:rPr lang="en-US" sz="1800" dirty="0"/>
              <a:t>Display 5 records where launch sites begin with the string 'CCA'</a:t>
            </a:r>
          </a:p>
          <a:p>
            <a:pPr lvl="1">
              <a:spcBef>
                <a:spcPts val="300"/>
              </a:spcBef>
            </a:pPr>
            <a:r>
              <a:rPr lang="en-US" sz="1800" dirty="0"/>
              <a:t>Display the total payload mass carried by boosters launched by NASA (CRS)</a:t>
            </a:r>
          </a:p>
          <a:p>
            <a:pPr lvl="1">
              <a:spcBef>
                <a:spcPts val="300"/>
              </a:spcBef>
            </a:pPr>
            <a:r>
              <a:rPr lang="en-US" sz="1800" dirty="0"/>
              <a:t>Display average payload mass carried by booster version F9 v1.1</a:t>
            </a:r>
          </a:p>
          <a:p>
            <a:pPr lvl="1">
              <a:spcBef>
                <a:spcPts val="300"/>
              </a:spcBef>
            </a:pPr>
            <a:r>
              <a:rPr lang="en-US" sz="1800" dirty="0"/>
              <a:t>List the date when the first </a:t>
            </a:r>
            <a:r>
              <a:rPr lang="en-US" sz="1800" dirty="0" smtClean="0"/>
              <a:t>successful </a:t>
            </a:r>
            <a:r>
              <a:rPr lang="en-US" sz="1800" dirty="0"/>
              <a:t>landing outcome in ground pad was </a:t>
            </a:r>
            <a:r>
              <a:rPr lang="en-US" sz="1800" dirty="0" smtClean="0"/>
              <a:t>achieved</a:t>
            </a:r>
            <a:r>
              <a:rPr lang="en-US" sz="1800" dirty="0"/>
              <a:t>.</a:t>
            </a:r>
          </a:p>
          <a:p>
            <a:pPr lvl="1">
              <a:spcBef>
                <a:spcPts val="300"/>
              </a:spcBef>
            </a:pPr>
            <a:r>
              <a:rPr lang="en-US" sz="1800" dirty="0"/>
              <a:t>List the names of the boosters which have success in drone ship and have payload mass greater than 4000 but less than 6000</a:t>
            </a:r>
          </a:p>
          <a:p>
            <a:pPr lvl="1">
              <a:spcBef>
                <a:spcPts val="300"/>
              </a:spcBef>
            </a:pPr>
            <a:r>
              <a:rPr lang="en-US" sz="1800" dirty="0"/>
              <a:t>List the total number of successful and failure mission outcomes</a:t>
            </a:r>
          </a:p>
          <a:p>
            <a:pPr lvl="1">
              <a:spcBef>
                <a:spcPts val="300"/>
              </a:spcBef>
            </a:pPr>
            <a:r>
              <a:rPr lang="en-US" sz="1800" dirty="0"/>
              <a:t>List the names of the </a:t>
            </a:r>
            <a:r>
              <a:rPr lang="en-US" sz="1800" dirty="0" smtClean="0"/>
              <a:t>booster versions </a:t>
            </a:r>
            <a:r>
              <a:rPr lang="en-US" sz="1800" dirty="0"/>
              <a:t>which have carried the maximum payload </a:t>
            </a:r>
            <a:r>
              <a:rPr lang="en-US" sz="1800" dirty="0" smtClean="0"/>
              <a:t>mass</a:t>
            </a:r>
          </a:p>
          <a:p>
            <a:pPr lvl="1">
              <a:spcBef>
                <a:spcPts val="300"/>
              </a:spcBef>
            </a:pPr>
            <a:r>
              <a:rPr lang="en-US" sz="1800" dirty="0"/>
              <a:t>List the records which will display the month names, failure </a:t>
            </a:r>
            <a:r>
              <a:rPr lang="en-US" sz="1800" dirty="0" smtClean="0"/>
              <a:t>landing outcomes </a:t>
            </a:r>
            <a:r>
              <a:rPr lang="en-US" sz="1800" dirty="0"/>
              <a:t>in drone </a:t>
            </a:r>
            <a:r>
              <a:rPr lang="en-US" sz="1800" dirty="0" smtClean="0"/>
              <a:t>ship, booster </a:t>
            </a:r>
            <a:r>
              <a:rPr lang="en-US" sz="1800" dirty="0"/>
              <a:t>versions, </a:t>
            </a:r>
            <a:r>
              <a:rPr lang="en-US" sz="1800" dirty="0" smtClean="0"/>
              <a:t>launch site </a:t>
            </a:r>
            <a:r>
              <a:rPr lang="en-US" sz="1800" dirty="0"/>
              <a:t>for the months in year </a:t>
            </a:r>
            <a:r>
              <a:rPr lang="en-US" sz="1800" dirty="0" smtClean="0"/>
              <a:t>2015</a:t>
            </a:r>
          </a:p>
          <a:p>
            <a:pPr lvl="1">
              <a:spcBef>
                <a:spcPts val="300"/>
              </a:spcBef>
            </a:pPr>
            <a:r>
              <a:rPr lang="en-US" sz="1800" dirty="0"/>
              <a:t>Rank the count of successful </a:t>
            </a:r>
            <a:r>
              <a:rPr lang="en-US" sz="1800" dirty="0" smtClean="0"/>
              <a:t>landing outcomes </a:t>
            </a:r>
            <a:r>
              <a:rPr lang="en-US" sz="1800" dirty="0"/>
              <a:t>between the date 04-06-2010 and 20-03-2017 in descending </a:t>
            </a:r>
            <a:r>
              <a:rPr lang="en-US" sz="1800" dirty="0" smtClean="0"/>
              <a:t>order</a:t>
            </a:r>
            <a:r>
              <a:rPr lang="en-US" dirty="0"/>
              <a:t/>
            </a:r>
            <a:br>
              <a:rPr lang="en-US" dirty="0"/>
            </a:br>
            <a:endParaRPr lang="en-US" dirty="0" smtClean="0"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SQL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0010" y="1407618"/>
            <a:ext cx="246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hlinkClick r:id="rId4" invalidUrl="https://github.com/DavidDZK/Applied-Data-Science-Capstone-Project-SpaceX/blob/f6f1edbed7f5780770b8db88114d482f5e2b0294/EDA with SQL.ipynb"/>
              </a:rPr>
              <a:t>EDA with SQL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59282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2250757"/>
            <a:ext cx="10515601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spcBef>
                <a:spcPts val="1200"/>
              </a:spcBef>
              <a:buNone/>
            </a:pPr>
            <a:r>
              <a:rPr lang="en-US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Map Objects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Edged circles with radius = 1000: Space launch sites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Markers: Labeling all objects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Marker Cluster: Creating a bunch of markers around space launch sites to indicate success (green) or failure (red) of Falcon 9 first stage landing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Lines: Measuring the distance between the launch site and the next coastline or city.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0010" y="1407618"/>
            <a:ext cx="632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hlinkClick r:id="rId4" invalidUrl="https://github.com/DavidDZK/Applied-Data-Science-Capstone-Project-SpaceX/blob/f6f1edbed7f5780770b8db88114d482f5e2b0294/Launch Site Locations Analysis with Folium.ipynb"/>
              </a:rPr>
              <a:t>Launch Site Locations Analysis with Folium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3482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2250757"/>
            <a:ext cx="10515601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342900" lvl="1" indent="-342900">
              <a:lnSpc>
                <a:spcPct val="100000"/>
              </a:lnSpc>
              <a:spcBef>
                <a:spcPts val="1200"/>
              </a:spcBef>
            </a:pPr>
            <a:r>
              <a:rPr lang="en-US" sz="28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Input Elements</a:t>
            </a:r>
          </a:p>
          <a:p>
            <a:pPr marL="800100" lvl="2" indent="-342900">
              <a:lnSpc>
                <a:spcPct val="100000"/>
              </a:lnSpc>
              <a:spcBef>
                <a:spcPts val="1200"/>
              </a:spcBef>
            </a:pPr>
            <a:r>
              <a:rPr lang="en-US" sz="2400" dirty="0">
                <a:latin typeface="Abadi MT Condensed Light" charset="0"/>
                <a:ea typeface="Abadi MT Condensed Light" charset="0"/>
                <a:cs typeface="Abadi MT Condensed Light" charset="0"/>
              </a:rPr>
              <a:t>Dropdown list for the launch sites</a:t>
            </a:r>
          </a:p>
          <a:p>
            <a:pPr marL="800100" lvl="2" indent="-342900">
              <a:lnSpc>
                <a:spcPct val="100000"/>
              </a:lnSpc>
              <a:spcBef>
                <a:spcPts val="1200"/>
              </a:spcBef>
            </a:pPr>
            <a:r>
              <a:rPr lang="en-US" sz="2400" dirty="0">
                <a:latin typeface="Abadi MT Condensed Light" charset="0"/>
                <a:ea typeface="Abadi MT Condensed Light" charset="0"/>
                <a:cs typeface="Abadi MT Condensed Light" charset="0"/>
              </a:rPr>
              <a:t>Range </a:t>
            </a:r>
            <a:r>
              <a:rPr lang="en-US" sz="24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Slider: Selecting </a:t>
            </a:r>
            <a:r>
              <a:rPr lang="en-US" sz="2400" dirty="0">
                <a:latin typeface="Abadi MT Condensed Light" charset="0"/>
                <a:ea typeface="Abadi MT Condensed Light" charset="0"/>
                <a:cs typeface="Abadi MT Condensed Light" charset="0"/>
              </a:rPr>
              <a:t>the payload </a:t>
            </a:r>
            <a:r>
              <a:rPr lang="en-US" sz="24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mass</a:t>
            </a:r>
          </a:p>
          <a:p>
            <a:pPr marL="342900" lvl="1" indent="-342900">
              <a:lnSpc>
                <a:spcPct val="100000"/>
              </a:lnSpc>
              <a:spcBef>
                <a:spcPts val="1200"/>
              </a:spcBef>
            </a:pPr>
            <a:r>
              <a:rPr lang="en-US" sz="28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Output Elements</a:t>
            </a:r>
            <a:endParaRPr lang="en-US" sz="2800" dirty="0"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pPr marL="800100" lvl="2" indent="-342900">
              <a:lnSpc>
                <a:spcPct val="100000"/>
              </a:lnSpc>
              <a:spcBef>
                <a:spcPts val="1200"/>
              </a:spcBef>
            </a:pPr>
            <a:r>
              <a:rPr lang="en-US" sz="24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Pie Chart: Showing the success rate of each launch site</a:t>
            </a:r>
          </a:p>
          <a:p>
            <a:pPr marL="800100" lvl="2" indent="-342900">
              <a:lnSpc>
                <a:spcPct val="100000"/>
              </a:lnSpc>
              <a:spcBef>
                <a:spcPts val="1200"/>
              </a:spcBef>
            </a:pPr>
            <a:r>
              <a:rPr lang="en-US" sz="24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Scatterplot: Showing the landing outcomes by payload mass and booster versions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 smtClean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 smtClean="0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 Dash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0010" y="1407618"/>
            <a:ext cx="4435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hlinkClick r:id="rId4"/>
              </a:rPr>
              <a:t>Interactive </a:t>
            </a:r>
            <a:r>
              <a:rPr lang="en-US" sz="2800" dirty="0" err="1" smtClean="0">
                <a:hlinkClick r:id="rId4"/>
              </a:rPr>
              <a:t>Plotly</a:t>
            </a:r>
            <a:r>
              <a:rPr lang="en-US" sz="2800" dirty="0" smtClean="0">
                <a:hlinkClick r:id="rId4"/>
              </a:rPr>
              <a:t> Dashboard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5910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930838"/>
            <a:ext cx="10515601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342900" lvl="1" indent="-342900">
              <a:lnSpc>
                <a:spcPct val="100000"/>
              </a:lnSpc>
              <a:spcBef>
                <a:spcPts val="200"/>
              </a:spcBef>
            </a:pPr>
            <a:r>
              <a:rPr lang="en-US" sz="28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Preprocessing</a:t>
            </a:r>
          </a:p>
          <a:p>
            <a:pPr marL="800100" lvl="2" indent="-342900">
              <a:lnSpc>
                <a:spcPct val="100000"/>
              </a:lnSpc>
              <a:spcBef>
                <a:spcPts val="200"/>
              </a:spcBef>
            </a:pPr>
            <a:r>
              <a:rPr lang="en-US" sz="18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One-Hot-Encoding for categorical features</a:t>
            </a:r>
          </a:p>
          <a:p>
            <a:pPr marL="800100" lvl="2" indent="-342900">
              <a:lnSpc>
                <a:spcPct val="100000"/>
              </a:lnSpc>
              <a:spcBef>
                <a:spcPts val="200"/>
              </a:spcBef>
            </a:pPr>
            <a:r>
              <a:rPr lang="en-US" sz="18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Standardize data with </a:t>
            </a:r>
            <a:r>
              <a:rPr lang="en-US" sz="1800" dirty="0" err="1" smtClean="0">
                <a:latin typeface="Abadi MT Condensed Light" charset="0"/>
                <a:ea typeface="Abadi MT Condensed Light" charset="0"/>
                <a:cs typeface="Abadi MT Condensed Light" charset="0"/>
              </a:rPr>
              <a:t>StandardScaler</a:t>
            </a:r>
            <a:endParaRPr lang="en-US" sz="1800" dirty="0" smtClean="0"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pPr marL="800100" lvl="2" indent="-342900">
              <a:lnSpc>
                <a:spcPct val="100000"/>
              </a:lnSpc>
              <a:spcBef>
                <a:spcPts val="200"/>
              </a:spcBef>
            </a:pPr>
            <a:r>
              <a:rPr lang="en-US" sz="18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Split data into independent/dependent variables and training and testing set</a:t>
            </a:r>
          </a:p>
          <a:p>
            <a:pPr marL="342900" lvl="1" indent="-342900">
              <a:lnSpc>
                <a:spcPct val="100000"/>
              </a:lnSpc>
              <a:spcBef>
                <a:spcPts val="200"/>
              </a:spcBef>
            </a:pPr>
            <a:r>
              <a:rPr lang="en-US" sz="28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Model Building</a:t>
            </a:r>
          </a:p>
          <a:p>
            <a:pPr marL="800100" lvl="2" indent="-342900">
              <a:lnSpc>
                <a:spcPct val="100000"/>
              </a:lnSpc>
              <a:spcBef>
                <a:spcPts val="200"/>
              </a:spcBef>
            </a:pPr>
            <a:r>
              <a:rPr lang="en-US" sz="18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Logistic Regression, SVM, Decision Tree, KNN</a:t>
            </a:r>
          </a:p>
          <a:p>
            <a:pPr marL="342900" lvl="1" indent="-342900">
              <a:lnSpc>
                <a:spcPct val="100000"/>
              </a:lnSpc>
              <a:spcBef>
                <a:spcPts val="200"/>
              </a:spcBef>
            </a:pPr>
            <a:r>
              <a:rPr lang="en-US" sz="28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Optimization</a:t>
            </a:r>
          </a:p>
          <a:p>
            <a:pPr marL="800100" lvl="2" indent="-342900">
              <a:lnSpc>
                <a:spcPct val="100000"/>
              </a:lnSpc>
              <a:spcBef>
                <a:spcPts val="200"/>
              </a:spcBef>
            </a:pPr>
            <a:r>
              <a:rPr lang="en-US" sz="18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Optimizing the models based on their </a:t>
            </a:r>
            <a:r>
              <a:rPr lang="en-US" sz="1800" dirty="0" err="1" smtClean="0">
                <a:latin typeface="Abadi MT Condensed Light" charset="0"/>
                <a:ea typeface="Abadi MT Condensed Light" charset="0"/>
                <a:cs typeface="Abadi MT Condensed Light" charset="0"/>
              </a:rPr>
              <a:t>hyperparameters</a:t>
            </a:r>
            <a:r>
              <a:rPr lang="en-US" sz="18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 using </a:t>
            </a:r>
            <a:r>
              <a:rPr lang="en-US" sz="1800" dirty="0" err="1" smtClean="0">
                <a:latin typeface="Abadi MT Condensed Light" charset="0"/>
                <a:ea typeface="Abadi MT Condensed Light" charset="0"/>
                <a:cs typeface="Abadi MT Condensed Light" charset="0"/>
              </a:rPr>
              <a:t>GridSearch</a:t>
            </a:r>
            <a:endParaRPr lang="en-US" sz="1800" dirty="0" smtClean="0"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pPr marL="342900" lvl="1" indent="-342900">
              <a:lnSpc>
                <a:spcPct val="100000"/>
              </a:lnSpc>
              <a:spcBef>
                <a:spcPts val="200"/>
              </a:spcBef>
            </a:pPr>
            <a:r>
              <a:rPr lang="en-US" sz="28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Evaluation</a:t>
            </a:r>
          </a:p>
          <a:p>
            <a:pPr marL="800100" lvl="2" indent="-342900">
              <a:lnSpc>
                <a:spcPct val="100000"/>
              </a:lnSpc>
              <a:spcBef>
                <a:spcPts val="200"/>
              </a:spcBef>
            </a:pPr>
            <a:r>
              <a:rPr lang="en-US" sz="18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Select the best tuned </a:t>
            </a:r>
            <a:r>
              <a:rPr lang="en-US" sz="1800" dirty="0" err="1" smtClean="0">
                <a:latin typeface="Abadi MT Condensed Light" charset="0"/>
                <a:ea typeface="Abadi MT Condensed Light" charset="0"/>
                <a:cs typeface="Abadi MT Condensed Light" charset="0"/>
              </a:rPr>
              <a:t>hyperparameters</a:t>
            </a:r>
            <a:endParaRPr lang="en-US" sz="1800" dirty="0" smtClean="0"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pPr marL="800100" lvl="2" indent="-342900">
              <a:lnSpc>
                <a:spcPct val="100000"/>
              </a:lnSpc>
              <a:spcBef>
                <a:spcPts val="200"/>
              </a:spcBef>
            </a:pPr>
            <a:r>
              <a:rPr lang="en-US" sz="18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Use Score and Accuracy to compare among models</a:t>
            </a:r>
          </a:p>
          <a:p>
            <a:pPr marL="800100" lvl="2" indent="-342900">
              <a:lnSpc>
                <a:spcPct val="100000"/>
              </a:lnSpc>
              <a:spcBef>
                <a:spcPts val="200"/>
              </a:spcBef>
            </a:pPr>
            <a:r>
              <a:rPr lang="en-US" sz="18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Display confusion matrix to illustrate and compare the precision and recall of each model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 smtClean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altLang="zh-CN" dirty="0" smtClean="0">
                <a:solidFill>
                  <a:srgbClr val="0B49CB"/>
                </a:solidFill>
                <a:latin typeface="Abadi"/>
              </a:rPr>
              <a:t>Predictive</a:t>
            </a:r>
            <a:r>
              <a:rPr lang="zh-CN" altLang="en-US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en-US" altLang="zh-CN" dirty="0" smtClean="0">
                <a:solidFill>
                  <a:srgbClr val="0B49CB"/>
                </a:solidFill>
                <a:latin typeface="Abadi"/>
              </a:rPr>
              <a:t>Analysis (Classification)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0010" y="1407618"/>
            <a:ext cx="4435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hlinkClick r:id="rId4" invalidUrl="https://github.com/DavidDZK/Applied-Data-Science-Capstone-Project-SpaceX/blob/f6f1edbed7f5780770b8db88114d482f5e2b0294/Machine Learning Prediction.ipynb"/>
              </a:rPr>
              <a:t>Machine Learning Prediction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847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21868241"/>
              </p:ext>
            </p:extLst>
          </p:nvPr>
        </p:nvGraphicFramePr>
        <p:xfrm>
          <a:off x="770011" y="1371600"/>
          <a:ext cx="10515599" cy="4783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70011" y="1596321"/>
            <a:ext cx="10515600" cy="4218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success rate increases over time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Higher success rate for higher orbits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screenshots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Higher success rate for lower payload mass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Higher success rate for Kennedy Space Center and recent launches at Cape Canaveral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 Success Rate for Booster Versions V1.0,  V1.1 and High for FT, B4, B5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analysis 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Best prediction by Decision Tree model</a:t>
            </a:r>
            <a:endParaRPr lang="en-US" sz="2200" dirty="0"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1493134"/>
            <a:ext cx="10687962" cy="453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0" y="1493134"/>
            <a:ext cx="10515601" cy="453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2460981"/>
            <a:ext cx="10515600" cy="35645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0011" y="1414277"/>
            <a:ext cx="51972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High Orbits: ES-L1, GEO, HEO, SSO</a:t>
            </a:r>
          </a:p>
          <a:p>
            <a:r>
              <a:rPr lang="en-US" sz="28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Low Orbits: GTO, ISS, LEO, MEO, PO, VLEO</a:t>
            </a:r>
            <a:endParaRPr lang="en-US" sz="2800" dirty="0"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1493135"/>
            <a:ext cx="10515600" cy="453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1493135"/>
            <a:ext cx="10515600" cy="453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1493133"/>
            <a:ext cx="10515600" cy="453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1504709"/>
            <a:ext cx="3153807" cy="45208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81259" y="1504709"/>
            <a:ext cx="650435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CCAFS: Cape Canaveral Air Force Station</a:t>
            </a:r>
          </a:p>
          <a:p>
            <a:pPr>
              <a:spcBef>
                <a:spcPts val="1200"/>
              </a:spcBef>
            </a:pPr>
            <a:r>
              <a:rPr lang="en-US" sz="28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VAFB: </a:t>
            </a:r>
            <a:r>
              <a:rPr lang="en-US" sz="2800" dirty="0" err="1" smtClean="0">
                <a:latin typeface="Abadi MT Condensed Light" charset="0"/>
                <a:ea typeface="Abadi MT Condensed Light" charset="0"/>
                <a:cs typeface="Abadi MT Condensed Light" charset="0"/>
              </a:rPr>
              <a:t>Vandenburg</a:t>
            </a:r>
            <a:r>
              <a:rPr lang="en-US" sz="28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 Air Force Base</a:t>
            </a:r>
          </a:p>
          <a:p>
            <a:pPr>
              <a:spcBef>
                <a:spcPts val="1200"/>
              </a:spcBef>
            </a:pPr>
            <a:r>
              <a:rPr lang="en-US" sz="28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KSC: Kennedy Space Center</a:t>
            </a:r>
            <a:endParaRPr lang="en-US" sz="2800" dirty="0"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1493134"/>
            <a:ext cx="10515600" cy="453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64674" y="1804973"/>
            <a:ext cx="7926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Total payload mass carried by boosters launched by NASA (CRS)</a:t>
            </a:r>
            <a:endParaRPr lang="en-US" sz="2800" dirty="0"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674" y="3045468"/>
            <a:ext cx="7926272" cy="201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V1.1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32979" y="1806203"/>
            <a:ext cx="7189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Average payload mass carried by booster version F9 V1.1</a:t>
            </a:r>
            <a:endParaRPr lang="en-US" sz="2800" dirty="0"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979" y="3023675"/>
            <a:ext cx="7189661" cy="204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41040" y="1724628"/>
            <a:ext cx="9173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badi MT Condensed Light" charset="0"/>
                <a:ea typeface="Abadi MT Condensed Light" charset="0"/>
                <a:cs typeface="Abadi MT Condensed Light" charset="0"/>
              </a:rPr>
              <a:t> </a:t>
            </a:r>
            <a:r>
              <a:rPr lang="en-US" sz="28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Date of </a:t>
            </a:r>
            <a:r>
              <a:rPr lang="en-US" sz="2800" dirty="0">
                <a:latin typeface="Abadi MT Condensed Light" charset="0"/>
                <a:ea typeface="Abadi MT Condensed Light" charset="0"/>
                <a:cs typeface="Abadi MT Condensed Light" charset="0"/>
              </a:rPr>
              <a:t>the first </a:t>
            </a:r>
            <a:r>
              <a:rPr lang="en-US" sz="28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successful </a:t>
            </a:r>
            <a:r>
              <a:rPr lang="en-US" sz="2800" dirty="0">
                <a:latin typeface="Abadi MT Condensed Light" charset="0"/>
                <a:ea typeface="Abadi MT Condensed Light" charset="0"/>
                <a:cs typeface="Abadi MT Condensed Light" charset="0"/>
              </a:rPr>
              <a:t>landing outcome in ground pad was </a:t>
            </a:r>
            <a:r>
              <a:rPr lang="en-US" sz="28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achieved</a:t>
            </a:r>
            <a:endParaRPr lang="en-US" sz="2800" dirty="0"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813" y="2884777"/>
            <a:ext cx="4027989" cy="251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418880"/>
            <a:ext cx="10515600" cy="5321889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ethodologies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Collection: SpaceX API, </a:t>
            </a: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SpaceX Wikipedia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Wrangling: Missing Values Replaced by Mean Values for Payload Mass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Analysis:</a:t>
            </a:r>
          </a:p>
          <a:p>
            <a:pPr lvl="2">
              <a:lnSpc>
                <a:spcPct val="100000"/>
              </a:lnSpc>
              <a:spcBef>
                <a:spcPts val="8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Analyzing Landing Outcomes by Orbit Types, Payload Mass, Booster Versions with SQL</a:t>
            </a:r>
          </a:p>
          <a:p>
            <a:pPr lvl="2">
              <a:lnSpc>
                <a:spcPct val="100000"/>
              </a:lnSpc>
              <a:spcBef>
                <a:spcPts val="8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Visually Analyzing Landing Outcomes with Charts by Orbit Types, Payload Mass, Launch Sites, Booster Versions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</a:t>
            </a: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Dashboard: Analysis by Launch Sites, Payload Mass, Booster Versions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with Machine Learning: Logistic Regression, SVM, Decision Tree, KNN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esults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Success Rate Increases Over Time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Higher Success Rate for Higher Orbits and Lower Payload Mass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Higher Success Rate for Kennedy Space Center and Recent Launches at Cape Canaveral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 Success Rate for Booster Versions V1.0,  V1.1 and High for FT, B4, B5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55015" y="1432086"/>
            <a:ext cx="9745589" cy="96387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ames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of boosters which have successfully landed on drone ship and had payload mass greater than 4000 but less than 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6000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163" y="2740346"/>
            <a:ext cx="3067291" cy="323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15189" y="1592299"/>
            <a:ext cx="7025244" cy="57033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successful and failure mission 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166" y="2667233"/>
            <a:ext cx="4861290" cy="291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75209" y="1493135"/>
            <a:ext cx="4439563" cy="47773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ames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the booster which have carried the maximum payload 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761" y="1481560"/>
            <a:ext cx="1651000" cy="454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49876" y="1673454"/>
            <a:ext cx="9555867" cy="593484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Records of the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failed 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 outcomes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drone ship, their booster versions, and launch site names 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in 2015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0" y="3289568"/>
            <a:ext cx="10515600" cy="171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42371" y="1659667"/>
            <a:ext cx="10515601" cy="83655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Ranking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count of 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successful landing outcomes between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date 2010-06-04 and 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2017-03-20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descending 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order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118" y="2982342"/>
            <a:ext cx="6205385" cy="255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All Launch Site Locations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1330556"/>
            <a:ext cx="7204946" cy="46950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28785" y="1596788"/>
            <a:ext cx="391517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VAFB Location: California Coast</a:t>
            </a:r>
          </a:p>
          <a:p>
            <a:endParaRPr lang="en-US" sz="2800" dirty="0" smtClean="0"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r>
              <a:rPr lang="en-US" sz="28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KSC Location: Florida Coast</a:t>
            </a:r>
          </a:p>
          <a:p>
            <a:endParaRPr lang="en-US" sz="2800" dirty="0"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r>
              <a:rPr lang="en-US" sz="28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CCAFS Location: Florida Coast</a:t>
            </a:r>
            <a:endParaRPr lang="en-US" sz="2800" dirty="0"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Success vs. Failed Launches For each Site on a Map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713" y="1351127"/>
            <a:ext cx="9006196" cy="507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CCAFS Location Distance to Florida Coast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9" y="1267969"/>
            <a:ext cx="10601782" cy="24140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0" y="3681984"/>
            <a:ext cx="10601782" cy="263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9" y="1658211"/>
            <a:ext cx="10530113" cy="4768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context</a:t>
            </a:r>
          </a:p>
          <a:p>
            <a:pPr lvl="1"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advertises Falcon 9 rocket launches on its </a:t>
            </a: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website with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cost of 62 million </a:t>
            </a: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dollars</a:t>
            </a:r>
          </a:p>
          <a:p>
            <a:pPr lvl="1"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</a:t>
            </a: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providers cost upward of 165 million dollars </a:t>
            </a: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each</a:t>
            </a:r>
          </a:p>
          <a:p>
            <a:pPr lvl="1"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</a:t>
            </a: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uch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the savings is because SpaceX can reuse the first </a:t>
            </a: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stage</a:t>
            </a:r>
          </a:p>
          <a:p>
            <a:pPr lvl="1"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want to find 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answers</a:t>
            </a:r>
          </a:p>
          <a:p>
            <a:pPr lvl="1"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</a:t>
            </a: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determine if the first stage will land, we can determine the cost of a </a:t>
            </a: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</a:p>
          <a:p>
            <a:pPr lvl="1"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information can be used if an alternate company wants to bid against SpaceX for a rocket launch.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Success Percentage Composition by Each Launch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2386061"/>
            <a:ext cx="10687961" cy="33226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25446" y="1545964"/>
            <a:ext cx="99770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Abadi MT Condensed Light" charset="0"/>
                <a:ea typeface="Abadi MT Condensed Light" charset="0"/>
                <a:cs typeface="Abadi MT Condensed Light" charset="0"/>
              </a:rPr>
              <a:t>KSC LC-39A </a:t>
            </a:r>
            <a:r>
              <a:rPr lang="en-US" sz="28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has the highest success percentage of 41.7% among all launch sites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KSC LC-39A Success Rate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0" y="2473479"/>
            <a:ext cx="10687962" cy="32645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9340" y="1662739"/>
            <a:ext cx="11069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KSC LC-39A achieved a success rate of 76.9% and a failure rate of 23.1% for its launches</a:t>
            </a:r>
            <a:endParaRPr lang="en-US" sz="2800" dirty="0"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300" dirty="0" smtClean="0">
                <a:solidFill>
                  <a:srgbClr val="0B49CB"/>
                </a:solidFill>
                <a:latin typeface="Abadi" panose="020B0604020104020204" pitchFamily="34" charset="0"/>
              </a:rPr>
              <a:t>Payload Mass vs </a:t>
            </a:r>
            <a:r>
              <a:rPr lang="en-US" sz="3300" dirty="0">
                <a:solidFill>
                  <a:srgbClr val="0B49CB"/>
                </a:solidFill>
                <a:latin typeface="Abadi" panose="020B0604020104020204" pitchFamily="34" charset="0"/>
              </a:rPr>
              <a:t>Launch Outcome for A</a:t>
            </a:r>
            <a:r>
              <a:rPr lang="en-US" sz="3300" dirty="0" smtClean="0">
                <a:solidFill>
                  <a:srgbClr val="0B49CB"/>
                </a:solidFill>
                <a:latin typeface="Abadi" panose="020B0604020104020204" pitchFamily="34" charset="0"/>
              </a:rPr>
              <a:t>ll Sites: 0 – 5000kg Range </a:t>
            </a:r>
            <a:endParaRPr lang="en-US" sz="3300" dirty="0">
              <a:solidFill>
                <a:srgbClr val="0B49CB"/>
              </a:solidFill>
              <a:latin typeface="Abadi" panose="020B06040201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2167081"/>
            <a:ext cx="10515600" cy="39884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0011" y="1341381"/>
            <a:ext cx="80007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4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Higher success rate for lower payload mass</a:t>
            </a:r>
          </a:p>
          <a:p>
            <a:pPr marL="0" lvl="1"/>
            <a:r>
              <a:rPr lang="en-US" sz="2400" dirty="0">
                <a:latin typeface="Abadi MT Condensed Light" charset="0"/>
                <a:ea typeface="Abadi MT Condensed Light" charset="0"/>
                <a:cs typeface="Abadi MT Condensed Light" charset="0"/>
              </a:rPr>
              <a:t>Low </a:t>
            </a:r>
            <a:r>
              <a:rPr lang="en-US" sz="24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success rate </a:t>
            </a:r>
            <a:r>
              <a:rPr lang="en-US" sz="2400" dirty="0">
                <a:latin typeface="Abadi MT Condensed Light" charset="0"/>
                <a:ea typeface="Abadi MT Condensed Light" charset="0"/>
                <a:cs typeface="Abadi MT Condensed Light" charset="0"/>
              </a:rPr>
              <a:t>for Booster Versions V1.0,  V1.1 and </a:t>
            </a:r>
            <a:r>
              <a:rPr lang="en-US" sz="24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higher </a:t>
            </a:r>
            <a:r>
              <a:rPr lang="en-US" sz="2400" dirty="0">
                <a:latin typeface="Abadi MT Condensed Light" charset="0"/>
                <a:ea typeface="Abadi MT Condensed Light" charset="0"/>
                <a:cs typeface="Abadi MT Condensed Light" charset="0"/>
              </a:rPr>
              <a:t>for FT, B4, B5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300" dirty="0" smtClean="0">
                <a:solidFill>
                  <a:srgbClr val="0B49CB"/>
                </a:solidFill>
                <a:latin typeface="Abadi" panose="020B0604020104020204" pitchFamily="34" charset="0"/>
              </a:rPr>
              <a:t>Payload Mass vs </a:t>
            </a:r>
            <a:r>
              <a:rPr lang="en-US" sz="3300" dirty="0">
                <a:solidFill>
                  <a:srgbClr val="0B49CB"/>
                </a:solidFill>
                <a:latin typeface="Abadi" panose="020B0604020104020204" pitchFamily="34" charset="0"/>
              </a:rPr>
              <a:t>Launch Outcome for A</a:t>
            </a:r>
            <a:r>
              <a:rPr lang="en-US" sz="3300" dirty="0" smtClean="0">
                <a:solidFill>
                  <a:srgbClr val="0B49CB"/>
                </a:solidFill>
                <a:latin typeface="Abadi" panose="020B0604020104020204" pitchFamily="34" charset="0"/>
              </a:rPr>
              <a:t>ll Sites: 5000 – 10000kg Range </a:t>
            </a:r>
            <a:endParaRPr lang="en-US" sz="3300" dirty="0">
              <a:solidFill>
                <a:srgbClr val="0B49CB"/>
              </a:solidFill>
              <a:latin typeface="Abadi" panose="020B06040201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2206462"/>
            <a:ext cx="10515600" cy="39768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0011" y="1375465"/>
            <a:ext cx="80489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4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Lower </a:t>
            </a:r>
            <a:r>
              <a:rPr lang="en-US" sz="2400" dirty="0">
                <a:latin typeface="Abadi MT Condensed Light" charset="0"/>
                <a:ea typeface="Abadi MT Condensed Light" charset="0"/>
                <a:cs typeface="Abadi MT Condensed Light" charset="0"/>
              </a:rPr>
              <a:t>success rate for </a:t>
            </a:r>
            <a:r>
              <a:rPr lang="en-US" sz="24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higher </a:t>
            </a:r>
            <a:r>
              <a:rPr lang="en-US" sz="2400" dirty="0">
                <a:latin typeface="Abadi MT Condensed Light" charset="0"/>
                <a:ea typeface="Abadi MT Condensed Light" charset="0"/>
                <a:cs typeface="Abadi MT Condensed Light" charset="0"/>
              </a:rPr>
              <a:t>payload mass</a:t>
            </a:r>
          </a:p>
          <a:p>
            <a:pPr marL="0" lvl="1"/>
            <a:r>
              <a:rPr lang="en-US" sz="2400" dirty="0">
                <a:latin typeface="Abadi MT Condensed Light" charset="0"/>
                <a:ea typeface="Abadi MT Condensed Light" charset="0"/>
                <a:cs typeface="Abadi MT Condensed Light" charset="0"/>
              </a:rPr>
              <a:t>Low success rate for Booster Versions V1.0,  V1.1 and higher for FT, B4, B5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912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1732987"/>
            <a:ext cx="6672511" cy="32325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66123" y="1932972"/>
            <a:ext cx="37918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The Decision Tree model has the highest accuracy of 88.75% across 4 models</a:t>
            </a:r>
            <a:endParaRPr lang="en-US" sz="2800" dirty="0"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1446835"/>
            <a:ext cx="5888299" cy="45787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71190" y="1446835"/>
            <a:ext cx="422476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lang="en-US" sz="2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 </a:t>
            </a:r>
            <a:r>
              <a:rPr lang="en-US" sz="2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</a:t>
            </a:r>
            <a:r>
              <a:rPr lang="en-US" sz="2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tree model shows high precision in the way it can </a:t>
            </a:r>
            <a:r>
              <a:rPr lang="en-US" sz="2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distinguish between the different classes. The major problem </a:t>
            </a:r>
            <a:r>
              <a:rPr lang="en-US" sz="2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lie in the low recall rate in terms of false positives. In other words, the model falsely predicts unsuccessful </a:t>
            </a:r>
            <a:r>
              <a:rPr lang="en-US" sz="2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 </a:t>
            </a:r>
            <a:r>
              <a:rPr lang="en-US" sz="2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</a:t>
            </a:r>
            <a:r>
              <a:rPr lang="en-US" sz="2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 </a:t>
            </a:r>
            <a:r>
              <a:rPr lang="en-US" sz="2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 for 50% of the testing set.</a:t>
            </a:r>
            <a:endParaRPr lang="en-US" sz="2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585687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increases with flight number increase at each launch site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latin typeface="Abadi" panose="020B0604020104020204" pitchFamily="34" charset="0"/>
              </a:rPr>
              <a:t>Launch success rate started to increase in 2013 till 2020.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Higher orbits such as </a:t>
            </a:r>
            <a:r>
              <a:rPr lang="en-US" dirty="0" smtClean="0">
                <a:latin typeface="Abadi" panose="020B0604020104020204" pitchFamily="34" charset="0"/>
              </a:rPr>
              <a:t>ES-L1</a:t>
            </a:r>
            <a:r>
              <a:rPr lang="en-US" dirty="0">
                <a:latin typeface="Abadi" panose="020B0604020104020204" pitchFamily="34" charset="0"/>
              </a:rPr>
              <a:t>, GEO, HEO, </a:t>
            </a:r>
            <a:r>
              <a:rPr lang="en-US" dirty="0" smtClean="0">
                <a:latin typeface="Abadi" panose="020B0604020104020204" pitchFamily="34" charset="0"/>
              </a:rPr>
              <a:t>SSO have </a:t>
            </a:r>
            <a:r>
              <a:rPr lang="en-US" dirty="0">
                <a:latin typeface="Abadi" panose="020B0604020104020204" pitchFamily="34" charset="0"/>
              </a:rPr>
              <a:t>the most success rate.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had the most successful launches of any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classifier is the best machine learning algorithm for this task.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311177"/>
            <a:ext cx="10515600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en-US" sz="11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</a:t>
            </a:r>
            <a:r>
              <a:rPr lang="en-US" sz="11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collection methodology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en-US" sz="7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API and </a:t>
            </a:r>
            <a:r>
              <a:rPr lang="en-US" sz="7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</a:t>
            </a:r>
            <a:r>
              <a:rPr lang="en-US" sz="7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SpaceX Wikipedia </a:t>
            </a:r>
            <a:r>
              <a:rPr lang="en-US" sz="72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 </a:t>
            </a:r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en-US" sz="11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en-US" sz="7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Missing Values Replaced by Mean Values for Payload Mass</a:t>
            </a:r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en-US" sz="11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en-US" sz="7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Analyzing Landing Outcomes by Orbit Types, Payload Mass, Booster Versions with SQL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en-US" sz="7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Visually Analyzing Landing Outcomes with Charts by Orbit Types, Payload Mass, Launch Sites, Booster Versions</a:t>
            </a:r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en-US" sz="11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11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11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en-US" sz="7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 Analysis by Launch Sites with Folium Maps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en-US" sz="7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 Analysis by Launch Sites, Payload Mass, Booster Versions with </a:t>
            </a:r>
            <a:r>
              <a:rPr lang="en-US" sz="7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7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en-US" sz="11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en-US" sz="7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Regression, SVM, Decision Tree, KNN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en-US" sz="7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Parameter Tuning with </a:t>
            </a:r>
            <a:r>
              <a:rPr lang="en-US" sz="7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</a:t>
            </a:r>
            <a:endParaRPr lang="en-US" sz="7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24806"/>
            <a:ext cx="10515600" cy="460158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SpaceX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RESTful Interface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Get Core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Get Launch Site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Get Booster Version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Get Payload Data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 err="1" smtClean="0">
                <a:solidFill>
                  <a:schemeClr val="accent3">
                    <a:lumMod val="25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Webscraping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from SpaceX Wikipedia Page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HTML Requests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Python </a:t>
            </a: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BeautifulSoup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Package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Extract column names from HTML table header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453199"/>
            <a:ext cx="3274451" cy="5863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3" invalidUrl="https://github.com/DavidDZK/Applied-Data-Science-Capstone-Project-SpaceX/blob/f6f1edbed7f5780770b8db88114d482f5e2b0294/Data Collection API.ipynb"/>
              </a:rPr>
              <a:t>Data Collection - API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57962788"/>
              </p:ext>
            </p:extLst>
          </p:nvPr>
        </p:nvGraphicFramePr>
        <p:xfrm>
          <a:off x="770011" y="2039597"/>
          <a:ext cx="10515599" cy="3622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53199"/>
            <a:ext cx="4692943" cy="5863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3" invalidUrl="https://github.com/DavidDZK/Applied-Data-Science-Capstone-Project-SpaceX/blob/f6f1edbed7f5780770b8db88114d482f5e2b0294/Data Collection with Web Scraping.ipynb"/>
              </a:rPr>
              <a:t>Data Collection - Webscraping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</a:t>
            </a:r>
            <a:r>
              <a:rPr lang="en-US" dirty="0" err="1" smtClean="0">
                <a:solidFill>
                  <a:srgbClr val="0B49CB"/>
                </a:solidFill>
                <a:latin typeface="Abadi"/>
              </a:rPr>
              <a:t>Webscraping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82122845"/>
              </p:ext>
            </p:extLst>
          </p:nvPr>
        </p:nvGraphicFramePr>
        <p:xfrm>
          <a:off x="770011" y="2039597"/>
          <a:ext cx="10515599" cy="3622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517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561</TotalTime>
  <Words>1527</Words>
  <Application>Microsoft Macintosh PowerPoint</Application>
  <PresentationFormat>Widescreen</PresentationFormat>
  <Paragraphs>259</Paragraphs>
  <Slides>48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Abadi</vt:lpstr>
      <vt:lpstr>Abadi MT Condensed Light</vt:lpstr>
      <vt:lpstr>Calibri</vt:lpstr>
      <vt:lpstr>Calibri Light</vt:lpstr>
      <vt:lpstr>IBM Plex Mono SemiBold</vt:lpstr>
      <vt:lpstr>IBM Plex Mono Text</vt:lpstr>
      <vt:lpstr>SF Pro</vt:lpstr>
      <vt:lpstr>Arial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Microsoft Office User</cp:lastModifiedBy>
  <cp:revision>238</cp:revision>
  <dcterms:created xsi:type="dcterms:W3CDTF">2021-04-29T18:58:34Z</dcterms:created>
  <dcterms:modified xsi:type="dcterms:W3CDTF">2023-06-22T18:46:42Z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